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82" r:id="rId2"/>
    <p:sldId id="261" r:id="rId3"/>
    <p:sldId id="280" r:id="rId4"/>
    <p:sldId id="275" r:id="rId5"/>
    <p:sldId id="281" r:id="rId6"/>
  </p:sldIdLst>
  <p:sldSz cx="12192000" cy="6858000"/>
  <p:notesSz cx="6858000" cy="9144000"/>
  <p:embeddedFontLst>
    <p:embeddedFont>
      <p:font typeface="Lato Light" panose="020F0502020204030203" pitchFamily="34" charset="0"/>
      <p:regular r:id="rId7"/>
      <p:italic r:id="rId8"/>
    </p:embeddedFont>
    <p:embeddedFont>
      <p:font typeface="Tekton" panose="00000400000000000000" pitchFamily="2" charset="0"/>
      <p:regular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232" userDrawn="1">
          <p15:clr>
            <a:srgbClr val="A4A3A4"/>
          </p15:clr>
        </p15:guide>
        <p15:guide id="3" pos="2824" userDrawn="1">
          <p15:clr>
            <a:srgbClr val="A4A3A4"/>
          </p15:clr>
        </p15:guide>
        <p15:guide id="4" orient="horz" pos="920" userDrawn="1">
          <p15:clr>
            <a:srgbClr val="A4A3A4"/>
          </p15:clr>
        </p15:guide>
        <p15:guide id="5" pos="3936" userDrawn="1">
          <p15:clr>
            <a:srgbClr val="A4A3A4"/>
          </p15:clr>
        </p15:guide>
        <p15:guide id="6" orient="horz" pos="36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5864"/>
    <a:srgbClr val="E6E6E6"/>
    <a:srgbClr val="E7E6E7"/>
    <a:srgbClr val="5D5F68"/>
    <a:srgbClr val="7B7B70"/>
    <a:srgbClr val="575E61"/>
    <a:srgbClr val="2F3843"/>
    <a:srgbClr val="353E45"/>
    <a:srgbClr val="4C5162"/>
    <a:srgbClr val="515C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07" autoAdjust="0"/>
    <p:restoredTop sz="94660"/>
  </p:normalViewPr>
  <p:slideViewPr>
    <p:cSldViewPr>
      <p:cViewPr varScale="1">
        <p:scale>
          <a:sx n="80" d="100"/>
          <a:sy n="80" d="100"/>
        </p:scale>
        <p:origin x="126" y="120"/>
      </p:cViewPr>
      <p:guideLst>
        <p:guide orient="horz" pos="2160"/>
        <p:guide pos="5232"/>
        <p:guide pos="2824"/>
        <p:guide orient="horz" pos="920"/>
        <p:guide pos="3936"/>
        <p:guide orient="horz" pos="3661"/>
      </p:guideLst>
    </p:cSldViewPr>
  </p:slideViewPr>
  <p:notesTextViewPr>
    <p:cViewPr>
      <p:scale>
        <a:sx n="1" d="1"/>
        <a:sy n="1" d="1"/>
      </p:scale>
      <p:origin x="0" y="0"/>
    </p:cViewPr>
  </p:notesTextViewPr>
  <p:sorterViewPr>
    <p:cViewPr>
      <p:scale>
        <a:sx n="20" d="100"/>
        <a:sy n="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995D47E-6090-4275-93BF-7BA82F6D2EE7}" type="datetimeFigureOut">
              <a:rPr lang="en-US" smtClean="0"/>
              <a:t>29/7/2015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219344593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95D47E-6090-4275-93BF-7BA82F6D2EE7}" type="datetimeFigureOut">
              <a:rPr lang="en-US" smtClean="0"/>
              <a:t>29/7/2015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2562653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95D47E-6090-4275-93BF-7BA82F6D2EE7}" type="datetimeFigureOut">
              <a:rPr lang="en-US" smtClean="0"/>
              <a:t>29/7/2015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2373102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95D47E-6090-4275-93BF-7BA82F6D2EE7}" type="datetimeFigureOut">
              <a:rPr lang="en-US" smtClean="0"/>
              <a:t>29/7/2015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4137196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95D47E-6090-4275-93BF-7BA82F6D2EE7}" type="datetimeFigureOut">
              <a:rPr lang="en-US" smtClean="0"/>
              <a:t>29/7/2015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2274852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995D47E-6090-4275-93BF-7BA82F6D2EE7}" type="datetimeFigureOut">
              <a:rPr lang="en-US" smtClean="0"/>
              <a:t>29/7/2015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3945650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995D47E-6090-4275-93BF-7BA82F6D2EE7}" type="datetimeFigureOut">
              <a:rPr lang="en-US" smtClean="0"/>
              <a:t>29/7/2015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4100628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995D47E-6090-4275-93BF-7BA82F6D2EE7}" type="datetimeFigureOut">
              <a:rPr lang="en-US" smtClean="0"/>
              <a:t>29/7/2015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3734883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72306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95D47E-6090-4275-93BF-7BA82F6D2EE7}" type="datetimeFigureOut">
              <a:rPr lang="en-US" smtClean="0"/>
              <a:t>29/7/2015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2382751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95D47E-6090-4275-93BF-7BA82F6D2EE7}" type="datetimeFigureOut">
              <a:rPr lang="en-US" smtClean="0"/>
              <a:t>29/7/2015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B72CB9-DBD6-476C-BE1E-72B48228D15D}" type="slidenum">
              <a:rPr lang="en-US" smtClean="0"/>
              <a:t>‹#›</a:t>
            </a:fld>
            <a:endParaRPr lang="en-US"/>
          </a:p>
        </p:txBody>
      </p:sp>
    </p:spTree>
    <p:extLst>
      <p:ext uri="{BB962C8B-B14F-4D97-AF65-F5344CB8AC3E}">
        <p14:creationId xmlns:p14="http://schemas.microsoft.com/office/powerpoint/2010/main" val="3218445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95D47E-6090-4275-93BF-7BA82F6D2EE7}" type="datetimeFigureOut">
              <a:rPr lang="en-US" smtClean="0"/>
              <a:t>29/7/2015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72CB9-DBD6-476C-BE1E-72B48228D15D}" type="slidenum">
              <a:rPr lang="en-US" smtClean="0"/>
              <a:t>‹#›</a:t>
            </a:fld>
            <a:endParaRPr lang="en-US"/>
          </a:p>
        </p:txBody>
      </p:sp>
    </p:spTree>
    <p:extLst>
      <p:ext uri="{BB962C8B-B14F-4D97-AF65-F5344CB8AC3E}">
        <p14:creationId xmlns:p14="http://schemas.microsoft.com/office/powerpoint/2010/main" val="36891266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powerpointdep.net/product/phac-hoa-kinh-doanh/" TargetMode="External"/><Relationship Id="rId2" Type="http://schemas.openxmlformats.org/officeDocument/2006/relationships/slideLayout" Target="../slideLayouts/slideLayout7.xml"/><Relationship Id="rId1" Type="http://schemas.openxmlformats.org/officeDocument/2006/relationships/video" Target="https://www.youtube.com/embed/1CH_yT47DxU" TargetMode="External"/><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hyperlink" Target="http://www.powerpointdep.net/product/phac-hoa-kinh-doanh/" TargetMode="External"/><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3" Type="http://schemas.openxmlformats.org/officeDocument/2006/relationships/hyperlink" Target="http://www.powerpointdep.net/product/bieu-do-mui-ten/" TargetMode="External"/><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3" Type="http://schemas.openxmlformats.org/officeDocument/2006/relationships/hyperlink" Target="http://www.powerpointdep.net/product/phac-hoa-kinh-doanh/" TargetMode="External"/><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3" Type="http://schemas.openxmlformats.org/officeDocument/2006/relationships/hyperlink" Target="http://www.powerpointdep.net/product/phac-hoa-kinh-doanh/" TargetMode="External"/><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94392" y="-16045"/>
            <a:ext cx="2403222" cy="707886"/>
          </a:xfrm>
          <a:prstGeom prst="rect">
            <a:avLst/>
          </a:prstGeom>
          <a:noFill/>
        </p:spPr>
        <p:txBody>
          <a:bodyPr wrap="none" rtlCol="0">
            <a:spAutoFit/>
          </a:bodyPr>
          <a:lstStyle/>
          <a:p>
            <a:pPr algn="ctr"/>
            <a:r>
              <a:rPr lang="en-US" sz="4000" smtClean="0">
                <a:latin typeface="Arial" panose="020B0604020202020204" pitchFamily="34" charset="0"/>
                <a:cs typeface="Arial" panose="020B0604020202020204" pitchFamily="34" charset="0"/>
              </a:rPr>
              <a:t>Giới thiệu</a:t>
            </a:r>
            <a:endParaRPr lang="en-US" sz="4000">
              <a:latin typeface="Arial" panose="020B0604020202020204" pitchFamily="34" charset="0"/>
              <a:cs typeface="Arial" panose="020B0604020202020204" pitchFamily="34" charset="0"/>
            </a:endParaRPr>
          </a:p>
        </p:txBody>
      </p:sp>
      <p:sp>
        <p:nvSpPr>
          <p:cNvPr id="3" name="TextBox 2"/>
          <p:cNvSpPr txBox="1"/>
          <p:nvPr/>
        </p:nvSpPr>
        <p:spPr>
          <a:xfrm>
            <a:off x="381000" y="631681"/>
            <a:ext cx="11430000" cy="6140142"/>
          </a:xfrm>
          <a:prstGeom prst="rect">
            <a:avLst/>
          </a:prstGeom>
          <a:noFill/>
        </p:spPr>
        <p:txBody>
          <a:bodyPr wrap="square" rtlCol="0">
            <a:spAutoFit/>
          </a:bodyPr>
          <a:lstStyle/>
          <a:p>
            <a:pPr>
              <a:spcBef>
                <a:spcPts val="600"/>
              </a:spcBef>
            </a:pPr>
            <a:r>
              <a:rPr lang="vi-VN" sz="1400">
                <a:latin typeface="Arial" panose="020B0604020202020204" pitchFamily="34" charset="0"/>
                <a:cs typeface="Arial" panose="020B0604020202020204" pitchFamily="34" charset="0"/>
              </a:rPr>
              <a:t>Phác Họa Kinh Doanh là mẫu PowerPoint rất thích hợp cho người thuyết trình trình bày, minh họa, diễn đạt về Hồ Sơ Năng Lực của công ty (profile company), gồm các vấn đề như: giới thiệu công ty, sư hình thành và phát triển, sự khác biệt, hoạch định chiến lược, đối tác tham gia, phân tích thị trường,... Được thiết kế bằng phong cách phác họa vẽ tay như nét bút chì, mẫu đảm bảo sẽ giúp bạn tạo nên sự khác biệt, độc đáo cho bài thuyết trình, từ đó làm hài lòng khán giả, giúp nâng cao giá trị của bạn.</a:t>
            </a:r>
          </a:p>
          <a:p>
            <a:pPr>
              <a:spcBef>
                <a:spcPts val="600"/>
              </a:spcBef>
            </a:pPr>
            <a:r>
              <a:rPr lang="vi-VN" sz="1400">
                <a:latin typeface="Arial" panose="020B0604020202020204" pitchFamily="34" charset="0"/>
                <a:cs typeface="Arial" panose="020B0604020202020204" pitchFamily="34" charset="0"/>
              </a:rPr>
              <a:t>Đây là bản dùng thử miễn phí gồm 4 slide được trích từ mẫu Phác Họa Kinh Doanh đầy đủ bao gồm 105 slide, được cung cấp bởi PowerPointDep.net, tác giả Nguyễn Tô Quốc Thái.</a:t>
            </a:r>
          </a:p>
          <a:p>
            <a:pPr>
              <a:spcBef>
                <a:spcPts val="600"/>
              </a:spcBef>
            </a:pPr>
            <a:r>
              <a:rPr lang="vi-VN" sz="1400">
                <a:latin typeface="Arial" panose="020B0604020202020204" pitchFamily="34" charset="0"/>
                <a:cs typeface="Arial" panose="020B0604020202020204" pitchFamily="34" charset="0"/>
              </a:rPr>
              <a:t>Mời xem clip demo bản đầy đủ bên dưới (đảm bảo kết nối Internet trước khi xem):</a:t>
            </a:r>
          </a:p>
          <a:p>
            <a:pPr>
              <a:spcBef>
                <a:spcPts val="600"/>
              </a:spcBef>
            </a:pPr>
            <a:endParaRPr lang="en-US" sz="1400" smtClean="0">
              <a:latin typeface="Arial" panose="020B0604020202020204" pitchFamily="34" charset="0"/>
              <a:cs typeface="Arial" panose="020B0604020202020204" pitchFamily="34" charset="0"/>
            </a:endParaRPr>
          </a:p>
          <a:p>
            <a:pPr>
              <a:spcBef>
                <a:spcPts val="600"/>
              </a:spcBef>
            </a:pPr>
            <a:endParaRPr lang="vi-VN" sz="1400">
              <a:latin typeface="Arial" panose="020B0604020202020204" pitchFamily="34" charset="0"/>
              <a:cs typeface="Arial" panose="020B0604020202020204" pitchFamily="34" charset="0"/>
            </a:endParaRPr>
          </a:p>
          <a:p>
            <a:pPr>
              <a:spcBef>
                <a:spcPts val="600"/>
              </a:spcBef>
            </a:pPr>
            <a:endParaRPr lang="vi-VN" sz="1400">
              <a:latin typeface="Arial" panose="020B0604020202020204" pitchFamily="34" charset="0"/>
              <a:cs typeface="Arial" panose="020B0604020202020204" pitchFamily="34" charset="0"/>
            </a:endParaRPr>
          </a:p>
          <a:p>
            <a:pPr>
              <a:spcBef>
                <a:spcPts val="600"/>
              </a:spcBef>
            </a:pPr>
            <a:endParaRPr lang="vi-VN" sz="1400">
              <a:latin typeface="Arial" panose="020B0604020202020204" pitchFamily="34" charset="0"/>
              <a:cs typeface="Arial" panose="020B0604020202020204" pitchFamily="34" charset="0"/>
            </a:endParaRPr>
          </a:p>
          <a:p>
            <a:pPr>
              <a:spcBef>
                <a:spcPts val="600"/>
              </a:spcBef>
            </a:pPr>
            <a:endParaRPr lang="en-US" sz="1400" smtClean="0">
              <a:latin typeface="Arial" panose="020B0604020202020204" pitchFamily="34" charset="0"/>
              <a:cs typeface="Arial" panose="020B0604020202020204" pitchFamily="34" charset="0"/>
            </a:endParaRPr>
          </a:p>
          <a:p>
            <a:pPr>
              <a:spcBef>
                <a:spcPts val="600"/>
              </a:spcBef>
            </a:pPr>
            <a:endParaRPr lang="en-US" sz="1400">
              <a:latin typeface="Arial" panose="020B0604020202020204" pitchFamily="34" charset="0"/>
              <a:cs typeface="Arial" panose="020B0604020202020204" pitchFamily="34" charset="0"/>
            </a:endParaRPr>
          </a:p>
          <a:p>
            <a:pPr>
              <a:spcBef>
                <a:spcPts val="600"/>
              </a:spcBef>
            </a:pPr>
            <a:endParaRPr lang="en-US" sz="1400" smtClean="0">
              <a:latin typeface="Arial" panose="020B0604020202020204" pitchFamily="34" charset="0"/>
              <a:cs typeface="Arial" panose="020B0604020202020204" pitchFamily="34" charset="0"/>
            </a:endParaRPr>
          </a:p>
          <a:p>
            <a:pPr>
              <a:spcBef>
                <a:spcPts val="600"/>
              </a:spcBef>
            </a:pPr>
            <a:endParaRPr lang="en-US" sz="1400">
              <a:latin typeface="Arial" panose="020B0604020202020204" pitchFamily="34" charset="0"/>
              <a:cs typeface="Arial" panose="020B0604020202020204" pitchFamily="34" charset="0"/>
            </a:endParaRPr>
          </a:p>
          <a:p>
            <a:pPr>
              <a:spcBef>
                <a:spcPts val="600"/>
              </a:spcBef>
            </a:pPr>
            <a:endParaRPr lang="vi-VN" sz="1400">
              <a:latin typeface="Arial" panose="020B0604020202020204" pitchFamily="34" charset="0"/>
              <a:cs typeface="Arial" panose="020B0604020202020204" pitchFamily="34" charset="0"/>
            </a:endParaRPr>
          </a:p>
          <a:p>
            <a:pPr>
              <a:spcBef>
                <a:spcPts val="600"/>
              </a:spcBef>
            </a:pPr>
            <a:endParaRPr lang="vi-VN" sz="1400">
              <a:latin typeface="Arial" panose="020B0604020202020204" pitchFamily="34" charset="0"/>
              <a:cs typeface="Arial" panose="020B0604020202020204" pitchFamily="34" charset="0"/>
            </a:endParaRPr>
          </a:p>
          <a:p>
            <a:pPr>
              <a:spcBef>
                <a:spcPts val="600"/>
              </a:spcBef>
            </a:pPr>
            <a:endParaRPr lang="vi-VN" sz="1400">
              <a:latin typeface="Arial" panose="020B0604020202020204" pitchFamily="34" charset="0"/>
              <a:cs typeface="Arial" panose="020B0604020202020204" pitchFamily="34" charset="0"/>
            </a:endParaRPr>
          </a:p>
          <a:p>
            <a:pPr>
              <a:spcBef>
                <a:spcPts val="600"/>
              </a:spcBef>
            </a:pPr>
            <a:endParaRPr lang="vi-VN" sz="1400">
              <a:latin typeface="Arial" panose="020B0604020202020204" pitchFamily="34" charset="0"/>
              <a:cs typeface="Arial" panose="020B0604020202020204" pitchFamily="34" charset="0"/>
            </a:endParaRPr>
          </a:p>
          <a:p>
            <a:pPr>
              <a:spcBef>
                <a:spcPts val="600"/>
              </a:spcBef>
            </a:pPr>
            <a:r>
              <a:rPr lang="vi-VN" sz="1400">
                <a:latin typeface="Arial" panose="020B0604020202020204" pitchFamily="34" charset="0"/>
                <a:cs typeface="Arial" panose="020B0604020202020204" pitchFamily="34" charset="0"/>
              </a:rPr>
              <a:t>Để có được bản đầy đủ của mẫu này, hãy truy cập link sau để tải: </a:t>
            </a:r>
            <a:r>
              <a:rPr lang="vi-VN" sz="1400" u="sng">
                <a:latin typeface="Arial" panose="020B0604020202020204" pitchFamily="34" charset="0"/>
                <a:cs typeface="Arial" panose="020B0604020202020204" pitchFamily="34" charset="0"/>
                <a:hlinkClick r:id="rId3"/>
              </a:rPr>
              <a:t>http://www.powerpointdep.net/product/phac-hoa-kinh-doanh/</a:t>
            </a:r>
            <a:endParaRPr lang="vi-VN" sz="1400" u="sng">
              <a:latin typeface="Arial" panose="020B0604020202020204" pitchFamily="34" charset="0"/>
              <a:cs typeface="Arial" panose="020B0604020202020204" pitchFamily="34" charset="0"/>
            </a:endParaRPr>
          </a:p>
          <a:p>
            <a:pPr>
              <a:spcBef>
                <a:spcPts val="600"/>
              </a:spcBef>
            </a:pPr>
            <a:r>
              <a:rPr lang="vi-VN" sz="1400">
                <a:latin typeface="Arial" panose="020B0604020202020204" pitchFamily="34" charset="0"/>
                <a:cs typeface="Arial" panose="020B0604020202020204" pitchFamily="34" charset="0"/>
              </a:rPr>
              <a:t>Xin cảm ơn bạn đã quan tâm đến sản phẩm của PowerPoint Đẹp,</a:t>
            </a:r>
          </a:p>
          <a:p>
            <a:pPr>
              <a:spcBef>
                <a:spcPts val="600"/>
              </a:spcBef>
            </a:pPr>
            <a:r>
              <a:rPr lang="vi-VN" sz="1400">
                <a:latin typeface="Arial" panose="020B0604020202020204" pitchFamily="34" charset="0"/>
                <a:cs typeface="Arial" panose="020B0604020202020204" pitchFamily="34" charset="0"/>
              </a:rPr>
              <a:t>Chúc bạn thành công trong công việc với sản phẩm của chúng </a:t>
            </a:r>
            <a:r>
              <a:rPr lang="vi-VN" sz="1400">
                <a:latin typeface="Arial" panose="020B0604020202020204" pitchFamily="34" charset="0"/>
                <a:cs typeface="Arial" panose="020B0604020202020204" pitchFamily="34" charset="0"/>
              </a:rPr>
              <a:t>tôi</a:t>
            </a:r>
            <a:r>
              <a:rPr lang="vi-VN" sz="1400" smtClean="0">
                <a:latin typeface="Arial" panose="020B0604020202020204" pitchFamily="34" charset="0"/>
                <a:cs typeface="Arial" panose="020B0604020202020204" pitchFamily="34" charset="0"/>
              </a:rPr>
              <a:t>!</a:t>
            </a:r>
            <a:r>
              <a:rPr lang="en-US" sz="1400" smtClean="0">
                <a:latin typeface="Arial" panose="020B0604020202020204" pitchFamily="34" charset="0"/>
                <a:cs typeface="Arial" panose="020B0604020202020204" pitchFamily="34" charset="0"/>
              </a:rPr>
              <a:t> </a:t>
            </a:r>
            <a:endParaRPr lang="en-US" sz="1400">
              <a:latin typeface="Arial" panose="020B0604020202020204" pitchFamily="34" charset="0"/>
              <a:cs typeface="Arial" panose="020B0604020202020204" pitchFamily="34" charset="0"/>
            </a:endParaRPr>
          </a:p>
        </p:txBody>
      </p:sp>
      <p:sp>
        <p:nvSpPr>
          <p:cNvPr id="4" name="Group Footer Seq_1"/>
          <p:cNvSpPr txBox="1">
            <a:spLocks/>
          </p:cNvSpPr>
          <p:nvPr/>
        </p:nvSpPr>
        <p:spPr>
          <a:xfrm>
            <a:off x="7989723" y="6494384"/>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mtClean="0">
                <a:solidFill>
                  <a:srgbClr val="FF0000"/>
                </a:solidFill>
                <a:latin typeface="Arial" panose="020B0604020202020204" pitchFamily="34" charset="0"/>
                <a:cs typeface="Arial" panose="020B0604020202020204" pitchFamily="34" charset="0"/>
              </a:rPr>
              <a:t>Hotline: 0919503399</a:t>
            </a:r>
            <a:endParaRPr lang="en-US">
              <a:solidFill>
                <a:srgbClr val="FF0000"/>
              </a:solidFill>
              <a:latin typeface="Arial" panose="020B0604020202020204" pitchFamily="34" charset="0"/>
              <a:cs typeface="Arial" panose="020B0604020202020204" pitchFamily="34" charset="0"/>
            </a:endParaRPr>
          </a:p>
        </p:txBody>
      </p:sp>
      <p:pic>
        <p:nvPicPr>
          <p:cNvPr id="6" name="1CH_yT47DxU"/>
          <p:cNvPicPr>
            <a:picLocks noRot="1" noChangeAspect="1"/>
          </p:cNvPicPr>
          <p:nvPr>
            <a:videoFile r:link="rId1"/>
          </p:nvPr>
        </p:nvPicPr>
        <p:blipFill>
          <a:blip r:embed="rId4"/>
          <a:stretch>
            <a:fillRect/>
          </a:stretch>
        </p:blipFill>
        <p:spPr>
          <a:xfrm>
            <a:off x="3505200" y="2346158"/>
            <a:ext cx="5181600" cy="3465095"/>
          </a:xfrm>
          <a:prstGeom prst="rect">
            <a:avLst/>
          </a:prstGeom>
        </p:spPr>
      </p:pic>
    </p:spTree>
    <p:extLst>
      <p:ext uri="{BB962C8B-B14F-4D97-AF65-F5344CB8AC3E}">
        <p14:creationId xmlns:p14="http://schemas.microsoft.com/office/powerpoint/2010/main" val="3086698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ote box"/>
          <p:cNvSpPr/>
          <p:nvPr/>
        </p:nvSpPr>
        <p:spPr>
          <a:xfrm>
            <a:off x="1744980" y="350520"/>
            <a:ext cx="10294620" cy="1341120"/>
          </a:xfrm>
          <a:prstGeom prst="rect">
            <a:avLst/>
          </a:prstGeom>
          <a:noFill/>
          <a:ln w="19050">
            <a:solidFill>
              <a:srgbClr val="4D59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eader2011"/>
          <p:cNvSpPr/>
          <p:nvPr/>
        </p:nvSpPr>
        <p:spPr>
          <a:xfrm>
            <a:off x="1028700" y="2451099"/>
            <a:ext cx="1223962" cy="333375"/>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Ý</a:t>
            </a:r>
            <a:r>
              <a:rPr lang="en-US" sz="2000" b="1" smtClean="0"/>
              <a:t> chính</a:t>
            </a:r>
            <a:endParaRPr lang="en-US" sz="2000" b="1"/>
          </a:p>
        </p:txBody>
      </p:sp>
      <p:sp>
        <p:nvSpPr>
          <p:cNvPr id="6" name="header2013"/>
          <p:cNvSpPr/>
          <p:nvPr/>
        </p:nvSpPr>
        <p:spPr>
          <a:xfrm>
            <a:off x="5537200" y="2451099"/>
            <a:ext cx="1223962" cy="333375"/>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Ý chính</a:t>
            </a:r>
          </a:p>
        </p:txBody>
      </p:sp>
      <p:sp>
        <p:nvSpPr>
          <p:cNvPr id="7" name="header2015"/>
          <p:cNvSpPr/>
          <p:nvPr/>
        </p:nvSpPr>
        <p:spPr>
          <a:xfrm>
            <a:off x="10045700" y="2451099"/>
            <a:ext cx="1223962" cy="3333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Ý chính</a:t>
            </a:r>
          </a:p>
        </p:txBody>
      </p:sp>
      <p:sp>
        <p:nvSpPr>
          <p:cNvPr id="8" name="header2014"/>
          <p:cNvSpPr/>
          <p:nvPr/>
        </p:nvSpPr>
        <p:spPr>
          <a:xfrm>
            <a:off x="7791450" y="5143499"/>
            <a:ext cx="1223962" cy="333375"/>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Ý chính</a:t>
            </a:r>
          </a:p>
        </p:txBody>
      </p:sp>
      <p:sp>
        <p:nvSpPr>
          <p:cNvPr id="9" name="header2012"/>
          <p:cNvSpPr/>
          <p:nvPr/>
        </p:nvSpPr>
        <p:spPr>
          <a:xfrm>
            <a:off x="3282950" y="5143499"/>
            <a:ext cx="1223962" cy="333375"/>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Ý chính</a:t>
            </a:r>
          </a:p>
        </p:txBody>
      </p:sp>
      <p:sp>
        <p:nvSpPr>
          <p:cNvPr id="10" name="square2011"/>
          <p:cNvSpPr/>
          <p:nvPr/>
        </p:nvSpPr>
        <p:spPr>
          <a:xfrm>
            <a:off x="1527572" y="4051722"/>
            <a:ext cx="226219" cy="226219"/>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12" name="line"/>
          <p:cNvCxnSpPr/>
          <p:nvPr/>
        </p:nvCxnSpPr>
        <p:spPr>
          <a:xfrm>
            <a:off x="0" y="4277941"/>
            <a:ext cx="12192000" cy="0"/>
          </a:xfrm>
          <a:prstGeom prst="line">
            <a:avLst/>
          </a:prstGeom>
          <a:ln>
            <a:solidFill>
              <a:srgbClr val="4C5864"/>
            </a:solidFill>
          </a:ln>
        </p:spPr>
        <p:style>
          <a:lnRef idx="1">
            <a:schemeClr val="accent1"/>
          </a:lnRef>
          <a:fillRef idx="0">
            <a:schemeClr val="accent1"/>
          </a:fillRef>
          <a:effectRef idx="0">
            <a:schemeClr val="accent1"/>
          </a:effectRef>
          <a:fontRef idx="minor">
            <a:schemeClr val="tx1"/>
          </a:fontRef>
        </p:style>
      </p:cxnSp>
      <p:grpSp>
        <p:nvGrpSpPr>
          <p:cNvPr id="2" name="title"/>
          <p:cNvGrpSpPr/>
          <p:nvPr/>
        </p:nvGrpSpPr>
        <p:grpSpPr>
          <a:xfrm>
            <a:off x="0" y="617220"/>
            <a:ext cx="4419600" cy="807720"/>
            <a:chOff x="0" y="617220"/>
            <a:chExt cx="4419600" cy="807720"/>
          </a:xfrm>
        </p:grpSpPr>
        <p:sp>
          <p:nvSpPr>
            <p:cNvPr id="3" name="Rectangle 2"/>
            <p:cNvSpPr/>
            <p:nvPr/>
          </p:nvSpPr>
          <p:spPr>
            <a:xfrm>
              <a:off x="0" y="617220"/>
              <a:ext cx="4419600" cy="807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952620" y="640057"/>
              <a:ext cx="2060179" cy="769441"/>
            </a:xfrm>
            <a:prstGeom prst="rect">
              <a:avLst/>
            </a:prstGeom>
            <a:noFill/>
          </p:spPr>
          <p:txBody>
            <a:bodyPr wrap="none" rtlCol="0" anchor="ctr">
              <a:spAutoFit/>
            </a:bodyPr>
            <a:lstStyle>
              <a:defPPr>
                <a:defRPr lang="en-US"/>
              </a:defPPr>
              <a:lvl1pPr>
                <a:defRPr sz="4400" b="1">
                  <a:solidFill>
                    <a:schemeClr val="bg1"/>
                  </a:solidFill>
                </a:defRPr>
              </a:lvl1pPr>
            </a:lstStyle>
            <a:p>
              <a:pPr algn="r"/>
              <a:r>
                <a:rPr lang="en-US" smtClean="0"/>
                <a:t>LỊCH SỬ</a:t>
              </a:r>
              <a:endParaRPr lang="en-US"/>
            </a:p>
          </p:txBody>
        </p:sp>
      </p:grpSp>
      <p:sp>
        <p:nvSpPr>
          <p:cNvPr id="14" name="square2012"/>
          <p:cNvSpPr/>
          <p:nvPr/>
        </p:nvSpPr>
        <p:spPr>
          <a:xfrm>
            <a:off x="3781822" y="4277941"/>
            <a:ext cx="226219" cy="226219"/>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square2013"/>
          <p:cNvSpPr/>
          <p:nvPr/>
        </p:nvSpPr>
        <p:spPr>
          <a:xfrm>
            <a:off x="6036072" y="4051722"/>
            <a:ext cx="226219" cy="226219"/>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square2014"/>
          <p:cNvSpPr/>
          <p:nvPr/>
        </p:nvSpPr>
        <p:spPr>
          <a:xfrm>
            <a:off x="8290322" y="4277941"/>
            <a:ext cx="226219" cy="226219"/>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square2015"/>
          <p:cNvSpPr/>
          <p:nvPr/>
        </p:nvSpPr>
        <p:spPr>
          <a:xfrm>
            <a:off x="10544572" y="4051722"/>
            <a:ext cx="226219" cy="2262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2011"/>
          <p:cNvSpPr txBox="1"/>
          <p:nvPr/>
        </p:nvSpPr>
        <p:spPr>
          <a:xfrm>
            <a:off x="1185268" y="3455033"/>
            <a:ext cx="910827" cy="584775"/>
          </a:xfrm>
          <a:prstGeom prst="rect">
            <a:avLst/>
          </a:prstGeom>
          <a:noFill/>
        </p:spPr>
        <p:txBody>
          <a:bodyPr wrap="none" rtlCol="0" anchor="ctr">
            <a:spAutoFit/>
          </a:bodyPr>
          <a:lstStyle/>
          <a:p>
            <a:pPr algn="ctr"/>
            <a:r>
              <a:rPr lang="en-US" sz="3200" b="1" smtClean="0">
                <a:solidFill>
                  <a:srgbClr val="4C5864"/>
                </a:solidFill>
              </a:rPr>
              <a:t>2011</a:t>
            </a:r>
            <a:endParaRPr lang="en-US" sz="3200" b="1">
              <a:solidFill>
                <a:srgbClr val="4C5864"/>
              </a:solidFill>
            </a:endParaRPr>
          </a:p>
        </p:txBody>
      </p:sp>
      <p:sp>
        <p:nvSpPr>
          <p:cNvPr id="19" name="2013"/>
          <p:cNvSpPr txBox="1"/>
          <p:nvPr/>
        </p:nvSpPr>
        <p:spPr>
          <a:xfrm>
            <a:off x="5634457" y="3455033"/>
            <a:ext cx="1029449" cy="584775"/>
          </a:xfrm>
          <a:prstGeom prst="rect">
            <a:avLst/>
          </a:prstGeom>
          <a:noFill/>
        </p:spPr>
        <p:txBody>
          <a:bodyPr wrap="none" rtlCol="0" anchor="ctr">
            <a:spAutoFit/>
          </a:bodyPr>
          <a:lstStyle/>
          <a:p>
            <a:pPr algn="ctr"/>
            <a:r>
              <a:rPr lang="en-US" sz="3200" b="1" smtClean="0">
                <a:solidFill>
                  <a:srgbClr val="4C5864"/>
                </a:solidFill>
              </a:rPr>
              <a:t>2013</a:t>
            </a:r>
            <a:endParaRPr lang="en-US" sz="3200" b="1">
              <a:solidFill>
                <a:srgbClr val="4C5864"/>
              </a:solidFill>
            </a:endParaRPr>
          </a:p>
        </p:txBody>
      </p:sp>
      <p:sp>
        <p:nvSpPr>
          <p:cNvPr id="20" name="2012"/>
          <p:cNvSpPr txBox="1"/>
          <p:nvPr/>
        </p:nvSpPr>
        <p:spPr>
          <a:xfrm>
            <a:off x="3390627" y="4529465"/>
            <a:ext cx="1008610" cy="584775"/>
          </a:xfrm>
          <a:prstGeom prst="rect">
            <a:avLst/>
          </a:prstGeom>
          <a:noFill/>
        </p:spPr>
        <p:txBody>
          <a:bodyPr wrap="none" rtlCol="0" anchor="ctr">
            <a:spAutoFit/>
          </a:bodyPr>
          <a:lstStyle/>
          <a:p>
            <a:pPr algn="ctr"/>
            <a:r>
              <a:rPr lang="en-US" sz="3200" b="1" smtClean="0">
                <a:solidFill>
                  <a:srgbClr val="4C5864"/>
                </a:solidFill>
              </a:rPr>
              <a:t>2012</a:t>
            </a:r>
            <a:endParaRPr lang="en-US" sz="3200" b="1">
              <a:solidFill>
                <a:srgbClr val="4C5864"/>
              </a:solidFill>
            </a:endParaRPr>
          </a:p>
        </p:txBody>
      </p:sp>
      <p:sp>
        <p:nvSpPr>
          <p:cNvPr id="21" name="2014"/>
          <p:cNvSpPr txBox="1"/>
          <p:nvPr/>
        </p:nvSpPr>
        <p:spPr>
          <a:xfrm>
            <a:off x="7893516" y="4529465"/>
            <a:ext cx="1019831" cy="584775"/>
          </a:xfrm>
          <a:prstGeom prst="rect">
            <a:avLst/>
          </a:prstGeom>
          <a:noFill/>
        </p:spPr>
        <p:txBody>
          <a:bodyPr wrap="none" rtlCol="0" anchor="ctr">
            <a:spAutoFit/>
          </a:bodyPr>
          <a:lstStyle/>
          <a:p>
            <a:pPr algn="ctr"/>
            <a:r>
              <a:rPr lang="en-US" sz="3200" b="1" smtClean="0">
                <a:solidFill>
                  <a:srgbClr val="4C5864"/>
                </a:solidFill>
              </a:rPr>
              <a:t>2014</a:t>
            </a:r>
            <a:endParaRPr lang="en-US" sz="3200" b="1">
              <a:solidFill>
                <a:srgbClr val="4C5864"/>
              </a:solidFill>
            </a:endParaRPr>
          </a:p>
        </p:txBody>
      </p:sp>
      <p:sp>
        <p:nvSpPr>
          <p:cNvPr id="22" name="2015"/>
          <p:cNvSpPr txBox="1"/>
          <p:nvPr/>
        </p:nvSpPr>
        <p:spPr>
          <a:xfrm>
            <a:off x="10146965" y="3455033"/>
            <a:ext cx="1021434" cy="584775"/>
          </a:xfrm>
          <a:prstGeom prst="rect">
            <a:avLst/>
          </a:prstGeom>
          <a:noFill/>
        </p:spPr>
        <p:txBody>
          <a:bodyPr wrap="none" rtlCol="0" anchor="ctr">
            <a:spAutoFit/>
          </a:bodyPr>
          <a:lstStyle/>
          <a:p>
            <a:pPr algn="ctr"/>
            <a:r>
              <a:rPr lang="en-US" sz="3200" b="1" smtClean="0">
                <a:solidFill>
                  <a:schemeClr val="accent1"/>
                </a:solidFill>
              </a:rPr>
              <a:t>2015</a:t>
            </a:r>
            <a:endParaRPr lang="en-US" sz="3200" b="1">
              <a:solidFill>
                <a:schemeClr val="accent1"/>
              </a:solidFill>
            </a:endParaRPr>
          </a:p>
        </p:txBody>
      </p:sp>
      <p:sp>
        <p:nvSpPr>
          <p:cNvPr id="23" name="text2011"/>
          <p:cNvSpPr txBox="1"/>
          <p:nvPr/>
        </p:nvSpPr>
        <p:spPr>
          <a:xfrm>
            <a:off x="863600" y="2832100"/>
            <a:ext cx="1559534" cy="584775"/>
          </a:xfrm>
          <a:prstGeom prst="rect">
            <a:avLst/>
          </a:prstGeom>
          <a:noFill/>
        </p:spPr>
        <p:txBody>
          <a:bodyPr wrap="square" rtlCol="0">
            <a:spAutoFit/>
          </a:bodyPr>
          <a:lstStyle/>
          <a:p>
            <a:pPr algn="ctr"/>
            <a:r>
              <a:rPr lang="en-US" sz="1600" smtClean="0"/>
              <a:t>Thêm nội dung của bạn</a:t>
            </a:r>
            <a:endParaRPr lang="en-US" sz="1600"/>
          </a:p>
        </p:txBody>
      </p:sp>
      <p:sp>
        <p:nvSpPr>
          <p:cNvPr id="25" name="text2012"/>
          <p:cNvSpPr txBox="1"/>
          <p:nvPr/>
        </p:nvSpPr>
        <p:spPr>
          <a:xfrm>
            <a:off x="3117178" y="5535875"/>
            <a:ext cx="1559534" cy="584775"/>
          </a:xfrm>
          <a:prstGeom prst="rect">
            <a:avLst/>
          </a:prstGeom>
          <a:noFill/>
        </p:spPr>
        <p:txBody>
          <a:bodyPr wrap="square" rtlCol="0">
            <a:spAutoFit/>
          </a:bodyPr>
          <a:lstStyle/>
          <a:p>
            <a:pPr algn="ctr"/>
            <a:r>
              <a:rPr lang="en-US" sz="1600" smtClean="0"/>
              <a:t>Thêm nội dung của bạn</a:t>
            </a:r>
            <a:endParaRPr lang="en-US" sz="1600"/>
          </a:p>
        </p:txBody>
      </p:sp>
      <p:sp>
        <p:nvSpPr>
          <p:cNvPr id="26" name="text2013"/>
          <p:cNvSpPr txBox="1"/>
          <p:nvPr/>
        </p:nvSpPr>
        <p:spPr>
          <a:xfrm>
            <a:off x="5370756" y="2832100"/>
            <a:ext cx="1559534" cy="584775"/>
          </a:xfrm>
          <a:prstGeom prst="rect">
            <a:avLst/>
          </a:prstGeom>
          <a:noFill/>
        </p:spPr>
        <p:txBody>
          <a:bodyPr wrap="square" rtlCol="0">
            <a:spAutoFit/>
          </a:bodyPr>
          <a:lstStyle/>
          <a:p>
            <a:pPr algn="ctr"/>
            <a:r>
              <a:rPr lang="en-US" sz="1600" smtClean="0"/>
              <a:t>Thêm nội dung của bạn</a:t>
            </a:r>
            <a:endParaRPr lang="en-US" sz="1600"/>
          </a:p>
        </p:txBody>
      </p:sp>
      <p:sp>
        <p:nvSpPr>
          <p:cNvPr id="27" name="text2014"/>
          <p:cNvSpPr txBox="1"/>
          <p:nvPr/>
        </p:nvSpPr>
        <p:spPr>
          <a:xfrm>
            <a:off x="7624334" y="5535875"/>
            <a:ext cx="1559534" cy="584775"/>
          </a:xfrm>
          <a:prstGeom prst="rect">
            <a:avLst/>
          </a:prstGeom>
          <a:noFill/>
        </p:spPr>
        <p:txBody>
          <a:bodyPr wrap="square" rtlCol="0">
            <a:spAutoFit/>
          </a:bodyPr>
          <a:lstStyle/>
          <a:p>
            <a:pPr algn="ctr"/>
            <a:r>
              <a:rPr lang="en-US" sz="1600" smtClean="0"/>
              <a:t>Thêm nội dung của bạn</a:t>
            </a:r>
            <a:endParaRPr lang="en-US" sz="1600"/>
          </a:p>
        </p:txBody>
      </p:sp>
      <p:sp>
        <p:nvSpPr>
          <p:cNvPr id="28" name="text2015"/>
          <p:cNvSpPr txBox="1"/>
          <p:nvPr/>
        </p:nvSpPr>
        <p:spPr>
          <a:xfrm>
            <a:off x="9877914" y="2832100"/>
            <a:ext cx="1559534" cy="584775"/>
          </a:xfrm>
          <a:prstGeom prst="rect">
            <a:avLst/>
          </a:prstGeom>
          <a:noFill/>
        </p:spPr>
        <p:txBody>
          <a:bodyPr wrap="square" rtlCol="0">
            <a:spAutoFit/>
          </a:bodyPr>
          <a:lstStyle/>
          <a:p>
            <a:pPr algn="ctr"/>
            <a:r>
              <a:rPr lang="en-US" sz="1600" smtClean="0"/>
              <a:t>Thêm nội dung của bạn</a:t>
            </a:r>
            <a:endParaRPr lang="en-US" sz="1600"/>
          </a:p>
        </p:txBody>
      </p:sp>
      <p:sp>
        <p:nvSpPr>
          <p:cNvPr id="30" name="note 1"/>
          <p:cNvSpPr txBox="1"/>
          <p:nvPr/>
        </p:nvSpPr>
        <p:spPr>
          <a:xfrm>
            <a:off x="5270501" y="559415"/>
            <a:ext cx="2692399" cy="923330"/>
          </a:xfrm>
          <a:prstGeom prst="rect">
            <a:avLst/>
          </a:prstGeom>
          <a:noFill/>
        </p:spPr>
        <p:txBody>
          <a:bodyPr wrap="square" rtlCol="0">
            <a:spAutoFit/>
          </a:bodyPr>
          <a:lstStyle/>
          <a:p>
            <a:pPr marL="285750" indent="-285750">
              <a:buClr>
                <a:schemeClr val="accent1"/>
              </a:buClr>
              <a:buFont typeface="Wingdings" panose="05000000000000000000" pitchFamily="2" charset="2"/>
              <a:buChar char="§"/>
            </a:pPr>
            <a:r>
              <a:rPr lang="vi-VN" smtClean="0"/>
              <a:t>Đây là văn bản mẫu. </a:t>
            </a:r>
            <a:r>
              <a:rPr lang="en-US" smtClean="0"/>
              <a:t>T</a:t>
            </a:r>
            <a:r>
              <a:rPr lang="vi-VN" smtClean="0"/>
              <a:t>hay </a:t>
            </a:r>
            <a:r>
              <a:rPr lang="vi-VN"/>
              <a:t>thế văn bản mẫu bằng văn bản của bạn</a:t>
            </a:r>
            <a:r>
              <a:rPr lang="vi-VN" smtClean="0"/>
              <a:t>.</a:t>
            </a:r>
            <a:endParaRPr lang="en-US"/>
          </a:p>
        </p:txBody>
      </p:sp>
      <p:sp>
        <p:nvSpPr>
          <p:cNvPr id="31" name="note 2"/>
          <p:cNvSpPr txBox="1"/>
          <p:nvPr/>
        </p:nvSpPr>
        <p:spPr>
          <a:xfrm>
            <a:off x="8686801" y="559415"/>
            <a:ext cx="2692399" cy="923330"/>
          </a:xfrm>
          <a:prstGeom prst="rect">
            <a:avLst/>
          </a:prstGeom>
          <a:noFill/>
        </p:spPr>
        <p:txBody>
          <a:bodyPr wrap="square" rtlCol="0">
            <a:spAutoFit/>
          </a:bodyPr>
          <a:lstStyle/>
          <a:p>
            <a:pPr marL="285750" indent="-285750">
              <a:buClr>
                <a:schemeClr val="accent1"/>
              </a:buClr>
              <a:buFont typeface="Wingdings" panose="05000000000000000000" pitchFamily="2" charset="2"/>
              <a:buChar char="§"/>
            </a:pPr>
            <a:r>
              <a:rPr lang="vi-VN" smtClean="0"/>
              <a:t>Văn </a:t>
            </a:r>
            <a:r>
              <a:rPr lang="vi-VN"/>
              <a:t>bản thay thế sẽ giữ nguyên định dạng của văn bản mẫu</a:t>
            </a:r>
            <a:r>
              <a:rPr lang="vi-VN" smtClean="0"/>
              <a:t>.</a:t>
            </a:r>
            <a:endParaRPr lang="en-US"/>
          </a:p>
        </p:txBody>
      </p:sp>
      <p:grpSp>
        <p:nvGrpSpPr>
          <p:cNvPr id="11" name="Group 10"/>
          <p:cNvGrpSpPr/>
          <p:nvPr/>
        </p:nvGrpSpPr>
        <p:grpSpPr>
          <a:xfrm>
            <a:off x="241383" y="6482352"/>
            <a:ext cx="11706726" cy="365125"/>
            <a:chOff x="241383" y="6350000"/>
            <a:chExt cx="11706726" cy="365125"/>
          </a:xfrm>
        </p:grpSpPr>
        <p:sp>
          <p:nvSpPr>
            <p:cNvPr id="29" name="Group Footer Seq_1"/>
            <p:cNvSpPr txBox="1">
              <a:spLocks/>
            </p:cNvSpPr>
            <p:nvPr/>
          </p:nvSpPr>
          <p:spPr>
            <a:xfrm>
              <a:off x="8470230" y="6350000"/>
              <a:ext cx="3477879"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mtClean="0">
                  <a:solidFill>
                    <a:srgbClr val="FF0000"/>
                  </a:solidFill>
                  <a:latin typeface="Arial" panose="020B0604020202020204" pitchFamily="34" charset="0"/>
                  <a:cs typeface="Arial" panose="020B0604020202020204" pitchFamily="34" charset="0"/>
                </a:rPr>
                <a:t>Hotline: 0919503399</a:t>
              </a:r>
              <a:endParaRPr lang="en-US">
                <a:solidFill>
                  <a:srgbClr val="FF0000"/>
                </a:solidFill>
                <a:latin typeface="Arial" panose="020B0604020202020204" pitchFamily="34" charset="0"/>
                <a:cs typeface="Arial" panose="020B0604020202020204" pitchFamily="34" charset="0"/>
              </a:endParaRPr>
            </a:p>
          </p:txBody>
        </p:sp>
        <p:sp>
          <p:nvSpPr>
            <p:cNvPr id="32" name="Group Footer Seq_2"/>
            <p:cNvSpPr txBox="1">
              <a:spLocks/>
            </p:cNvSpPr>
            <p:nvPr/>
          </p:nvSpPr>
          <p:spPr>
            <a:xfrm>
              <a:off x="241383" y="6350000"/>
              <a:ext cx="7615238" cy="365125"/>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04042"/>
                  </a:solidFill>
                  <a:latin typeface="Lato Light" panose="020F0502020204030203" pitchFamily="34" charset="0"/>
                  <a:ea typeface="Lato Light" panose="020F0502020204030203" pitchFamily="34" charset="0"/>
                  <a:cs typeface="Lato Light" panose="020F050202020403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mtClean="0">
                  <a:latin typeface="Arial" panose="020B0604020202020204" pitchFamily="34" charset="0"/>
                  <a:cs typeface="Arial" panose="020B0604020202020204" pitchFamily="34" charset="0"/>
                </a:rPr>
                <a:t>Tải bản đầy đủ của mẫu tại: </a:t>
              </a:r>
              <a:r>
                <a:rPr lang="vi-VN" u="sng">
                  <a:latin typeface="Arial" panose="020B0604020202020204" pitchFamily="34" charset="0"/>
                  <a:cs typeface="Arial" panose="020B0604020202020204" pitchFamily="34" charset="0"/>
                  <a:hlinkClick r:id="rId3"/>
                </a:rPr>
                <a:t>http://www.powerpointdep.net/product/phac-hoa-kinh-doanh/</a:t>
              </a:r>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517262450"/>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33400" y="4668253"/>
            <a:ext cx="2021305" cy="417096"/>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smtClean="0"/>
              <a:t>Ý chính</a:t>
            </a:r>
            <a:endParaRPr lang="en-US" sz="2000" b="1"/>
          </a:p>
        </p:txBody>
      </p:sp>
      <p:sp>
        <p:nvSpPr>
          <p:cNvPr id="12" name="Rectangle 11"/>
          <p:cNvSpPr/>
          <p:nvPr/>
        </p:nvSpPr>
        <p:spPr>
          <a:xfrm>
            <a:off x="3564021" y="4668253"/>
            <a:ext cx="2021305" cy="417096"/>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Ý chính</a:t>
            </a:r>
          </a:p>
        </p:txBody>
      </p:sp>
      <p:sp>
        <p:nvSpPr>
          <p:cNvPr id="13" name="Rectangle 12"/>
          <p:cNvSpPr/>
          <p:nvPr/>
        </p:nvSpPr>
        <p:spPr>
          <a:xfrm>
            <a:off x="6594642" y="4668253"/>
            <a:ext cx="2021305" cy="417096"/>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Ý chính</a:t>
            </a:r>
          </a:p>
        </p:txBody>
      </p:sp>
      <p:sp>
        <p:nvSpPr>
          <p:cNvPr id="14" name="Rectangle 13"/>
          <p:cNvSpPr/>
          <p:nvPr/>
        </p:nvSpPr>
        <p:spPr>
          <a:xfrm>
            <a:off x="9625262" y="4668253"/>
            <a:ext cx="2021305" cy="417096"/>
          </a:xfrm>
          <a:prstGeom prst="rect">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Ý chính</a:t>
            </a:r>
          </a:p>
        </p:txBody>
      </p:sp>
      <p:sp>
        <p:nvSpPr>
          <p:cNvPr id="16" name="TextBox 179"/>
          <p:cNvSpPr txBox="1"/>
          <p:nvPr/>
        </p:nvSpPr>
        <p:spPr>
          <a:xfrm>
            <a:off x="533400" y="509336"/>
            <a:ext cx="4219425" cy="830997"/>
          </a:xfrm>
          <a:prstGeom prst="rect">
            <a:avLst/>
          </a:prstGeom>
          <a:noFill/>
        </p:spPr>
        <p:txBody>
          <a:bodyPr wrap="none" rtlCol="0">
            <a:spAutoFit/>
          </a:bodyPr>
          <a:lstStyle/>
          <a:p>
            <a:r>
              <a:rPr lang="en-US" sz="4800" b="1" smtClean="0"/>
              <a:t>SƠ ĐỒ TỔ CHỨC</a:t>
            </a:r>
            <a:endParaRPr lang="en-US" sz="4800" b="1"/>
          </a:p>
        </p:txBody>
      </p:sp>
      <p:grpSp>
        <p:nvGrpSpPr>
          <p:cNvPr id="2" name="Group 1"/>
          <p:cNvGrpSpPr/>
          <p:nvPr/>
        </p:nvGrpSpPr>
        <p:grpSpPr>
          <a:xfrm>
            <a:off x="533400" y="1335506"/>
            <a:ext cx="11113167" cy="2823410"/>
            <a:chOff x="533400" y="1335506"/>
            <a:chExt cx="11113167" cy="2823410"/>
          </a:xfrm>
        </p:grpSpPr>
        <p:sp>
          <p:nvSpPr>
            <p:cNvPr id="3" name="Rectangle 2"/>
            <p:cNvSpPr/>
            <p:nvPr/>
          </p:nvSpPr>
          <p:spPr>
            <a:xfrm>
              <a:off x="533400" y="2634917"/>
              <a:ext cx="2438400" cy="7419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rPr>
                <a:t>Họ &amp; Tên</a:t>
              </a:r>
              <a:endParaRPr lang="en-US" sz="2000" b="1" smtClean="0">
                <a:solidFill>
                  <a:schemeClr val="bg1"/>
                </a:solidFill>
              </a:endParaRPr>
            </a:p>
            <a:p>
              <a:pPr algn="ctr"/>
              <a:r>
                <a:rPr lang="en-US" smtClean="0">
                  <a:solidFill>
                    <a:schemeClr val="bg1"/>
                  </a:solidFill>
                </a:rPr>
                <a:t>Chức vụ</a:t>
              </a:r>
              <a:endParaRPr lang="en-US">
                <a:solidFill>
                  <a:schemeClr val="bg1"/>
                </a:solidFill>
              </a:endParaRPr>
            </a:p>
          </p:txBody>
        </p:sp>
        <p:sp>
          <p:nvSpPr>
            <p:cNvPr id="4" name="Rectangle 3"/>
            <p:cNvSpPr/>
            <p:nvPr/>
          </p:nvSpPr>
          <p:spPr>
            <a:xfrm>
              <a:off x="3433010" y="1852864"/>
              <a:ext cx="2438400" cy="741947"/>
            </a:xfrm>
            <a:prstGeom prst="rect">
              <a:avLst/>
            </a:prstGeom>
            <a:noFill/>
            <a:ln w="12700">
              <a:solidFill>
                <a:srgbClr val="B5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Họ &amp; Tên</a:t>
              </a:r>
            </a:p>
            <a:p>
              <a:pPr algn="ctr"/>
              <a:r>
                <a:rPr lang="en-US">
                  <a:solidFill>
                    <a:schemeClr val="tx1"/>
                  </a:solidFill>
                </a:rPr>
                <a:t>Chức vụ</a:t>
              </a:r>
            </a:p>
          </p:txBody>
        </p:sp>
        <p:sp>
          <p:nvSpPr>
            <p:cNvPr id="5" name="Rectangle 4"/>
            <p:cNvSpPr/>
            <p:nvPr/>
          </p:nvSpPr>
          <p:spPr>
            <a:xfrm>
              <a:off x="3433010" y="3416969"/>
              <a:ext cx="2438400" cy="741947"/>
            </a:xfrm>
            <a:prstGeom prst="rect">
              <a:avLst/>
            </a:prstGeom>
            <a:noFill/>
            <a:ln w="12700">
              <a:solidFill>
                <a:srgbClr val="B5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Họ &amp; Tên</a:t>
              </a:r>
            </a:p>
            <a:p>
              <a:pPr algn="ctr"/>
              <a:r>
                <a:rPr lang="en-US">
                  <a:solidFill>
                    <a:schemeClr val="tx1"/>
                  </a:solidFill>
                </a:rPr>
                <a:t>Chức vụ</a:t>
              </a:r>
            </a:p>
          </p:txBody>
        </p:sp>
        <p:sp>
          <p:nvSpPr>
            <p:cNvPr id="6" name="Rectangle 5"/>
            <p:cNvSpPr/>
            <p:nvPr/>
          </p:nvSpPr>
          <p:spPr>
            <a:xfrm>
              <a:off x="6332620" y="3416969"/>
              <a:ext cx="2438400" cy="741947"/>
            </a:xfrm>
            <a:prstGeom prst="rect">
              <a:avLst/>
            </a:prstGeom>
            <a:noFill/>
            <a:ln w="12700">
              <a:solidFill>
                <a:srgbClr val="B5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Họ &amp; Tên</a:t>
              </a:r>
            </a:p>
            <a:p>
              <a:pPr algn="ctr"/>
              <a:r>
                <a:rPr lang="en-US">
                  <a:solidFill>
                    <a:schemeClr val="tx1"/>
                  </a:solidFill>
                </a:rPr>
                <a:t>Chức vụ</a:t>
              </a:r>
            </a:p>
          </p:txBody>
        </p:sp>
        <p:sp>
          <p:nvSpPr>
            <p:cNvPr id="7" name="Rectangle 6"/>
            <p:cNvSpPr/>
            <p:nvPr/>
          </p:nvSpPr>
          <p:spPr>
            <a:xfrm>
              <a:off x="9208167" y="3416969"/>
              <a:ext cx="2438400" cy="741947"/>
            </a:xfrm>
            <a:prstGeom prst="rect">
              <a:avLst/>
            </a:prstGeom>
            <a:noFill/>
            <a:ln w="12700">
              <a:solidFill>
                <a:srgbClr val="B5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Họ &amp; Tên</a:t>
              </a:r>
            </a:p>
            <a:p>
              <a:pPr algn="ctr"/>
              <a:r>
                <a:rPr lang="en-US">
                  <a:solidFill>
                    <a:schemeClr val="tx1"/>
                  </a:solidFill>
                </a:rPr>
                <a:t>Chức vụ</a:t>
              </a:r>
            </a:p>
          </p:txBody>
        </p:sp>
        <p:sp>
          <p:nvSpPr>
            <p:cNvPr id="8" name="Rectangle 7"/>
            <p:cNvSpPr/>
            <p:nvPr/>
          </p:nvSpPr>
          <p:spPr>
            <a:xfrm>
              <a:off x="6332620" y="1335506"/>
              <a:ext cx="2438400" cy="741947"/>
            </a:xfrm>
            <a:prstGeom prst="rect">
              <a:avLst/>
            </a:prstGeom>
            <a:noFill/>
            <a:ln w="12700">
              <a:solidFill>
                <a:srgbClr val="B5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Họ &amp; Tên</a:t>
              </a:r>
            </a:p>
            <a:p>
              <a:pPr algn="ctr"/>
              <a:r>
                <a:rPr lang="en-US">
                  <a:solidFill>
                    <a:schemeClr val="tx1"/>
                  </a:solidFill>
                </a:rPr>
                <a:t>Chức vụ</a:t>
              </a:r>
            </a:p>
          </p:txBody>
        </p:sp>
        <p:sp>
          <p:nvSpPr>
            <p:cNvPr id="9" name="Rectangle 8"/>
            <p:cNvSpPr/>
            <p:nvPr/>
          </p:nvSpPr>
          <p:spPr>
            <a:xfrm>
              <a:off x="6332620" y="2370222"/>
              <a:ext cx="2438400" cy="741947"/>
            </a:xfrm>
            <a:prstGeom prst="rect">
              <a:avLst/>
            </a:prstGeom>
            <a:noFill/>
            <a:ln w="12700">
              <a:solidFill>
                <a:srgbClr val="B5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Họ &amp; Tên</a:t>
              </a:r>
            </a:p>
            <a:p>
              <a:pPr algn="ctr"/>
              <a:r>
                <a:rPr lang="en-US">
                  <a:solidFill>
                    <a:schemeClr val="tx1"/>
                  </a:solidFill>
                </a:rPr>
                <a:t>Chức vụ</a:t>
              </a:r>
            </a:p>
          </p:txBody>
        </p:sp>
        <p:sp>
          <p:nvSpPr>
            <p:cNvPr id="10" name="Rectangle 9"/>
            <p:cNvSpPr/>
            <p:nvPr/>
          </p:nvSpPr>
          <p:spPr>
            <a:xfrm>
              <a:off x="9208167" y="2370222"/>
              <a:ext cx="2438400" cy="741947"/>
            </a:xfrm>
            <a:prstGeom prst="rect">
              <a:avLst/>
            </a:prstGeom>
            <a:noFill/>
            <a:ln w="12700">
              <a:solidFill>
                <a:srgbClr val="B5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Họ &amp; Tên</a:t>
              </a:r>
            </a:p>
            <a:p>
              <a:pPr algn="ctr"/>
              <a:r>
                <a:rPr lang="en-US">
                  <a:solidFill>
                    <a:schemeClr val="tx1"/>
                  </a:solidFill>
                </a:rPr>
                <a:t>Chức vụ</a:t>
              </a:r>
            </a:p>
          </p:txBody>
        </p:sp>
        <p:cxnSp>
          <p:nvCxnSpPr>
            <p:cNvPr id="18" name="Elbow Connector 17"/>
            <p:cNvCxnSpPr>
              <a:stCxn id="3" idx="3"/>
              <a:endCxn id="4" idx="1"/>
            </p:cNvCxnSpPr>
            <p:nvPr/>
          </p:nvCxnSpPr>
          <p:spPr>
            <a:xfrm flipV="1">
              <a:off x="2971800" y="2223838"/>
              <a:ext cx="461210" cy="782053"/>
            </a:xfrm>
            <a:prstGeom prst="bentConnector3">
              <a:avLst/>
            </a:prstGeom>
            <a:ln w="12700">
              <a:solidFill>
                <a:srgbClr val="B5B5B7"/>
              </a:solidFill>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3" idx="3"/>
              <a:endCxn id="5" idx="1"/>
            </p:cNvCxnSpPr>
            <p:nvPr/>
          </p:nvCxnSpPr>
          <p:spPr>
            <a:xfrm>
              <a:off x="2971800" y="3005891"/>
              <a:ext cx="461210" cy="782052"/>
            </a:xfrm>
            <a:prstGeom prst="bentConnector3">
              <a:avLst/>
            </a:prstGeom>
            <a:ln w="12700">
              <a:solidFill>
                <a:srgbClr val="B5B5B7"/>
              </a:solidFill>
            </a:ln>
          </p:spPr>
          <p:style>
            <a:lnRef idx="1">
              <a:schemeClr val="accent1"/>
            </a:lnRef>
            <a:fillRef idx="0">
              <a:schemeClr val="accent1"/>
            </a:fillRef>
            <a:effectRef idx="0">
              <a:schemeClr val="accent1"/>
            </a:effectRef>
            <a:fontRef idx="minor">
              <a:schemeClr val="tx1"/>
            </a:fontRef>
          </p:style>
        </p:cxnSp>
        <p:cxnSp>
          <p:nvCxnSpPr>
            <p:cNvPr id="24" name="Elbow Connector 23"/>
            <p:cNvCxnSpPr>
              <a:stCxn id="4" idx="3"/>
              <a:endCxn id="8" idx="1"/>
            </p:cNvCxnSpPr>
            <p:nvPr/>
          </p:nvCxnSpPr>
          <p:spPr>
            <a:xfrm flipV="1">
              <a:off x="5871410" y="1706480"/>
              <a:ext cx="461210" cy="517358"/>
            </a:xfrm>
            <a:prstGeom prst="bentConnector3">
              <a:avLst>
                <a:gd name="adj1" fmla="val 50000"/>
              </a:avLst>
            </a:prstGeom>
            <a:ln w="12700">
              <a:solidFill>
                <a:srgbClr val="B5B5B7"/>
              </a:solidFill>
            </a:ln>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4" idx="3"/>
              <a:endCxn id="9" idx="1"/>
            </p:cNvCxnSpPr>
            <p:nvPr/>
          </p:nvCxnSpPr>
          <p:spPr>
            <a:xfrm>
              <a:off x="5871410" y="2223838"/>
              <a:ext cx="461210" cy="517358"/>
            </a:xfrm>
            <a:prstGeom prst="bentConnector3">
              <a:avLst/>
            </a:prstGeom>
            <a:ln w="12700">
              <a:solidFill>
                <a:srgbClr val="B5B5B7"/>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9" idx="3"/>
              <a:endCxn id="10" idx="1"/>
            </p:cNvCxnSpPr>
            <p:nvPr/>
          </p:nvCxnSpPr>
          <p:spPr>
            <a:xfrm>
              <a:off x="8771020" y="2741196"/>
              <a:ext cx="437147" cy="0"/>
            </a:xfrm>
            <a:prstGeom prst="line">
              <a:avLst/>
            </a:prstGeom>
            <a:ln w="12700">
              <a:solidFill>
                <a:srgbClr val="B5B5B7"/>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6" idx="3"/>
              <a:endCxn id="7" idx="1"/>
            </p:cNvCxnSpPr>
            <p:nvPr/>
          </p:nvCxnSpPr>
          <p:spPr>
            <a:xfrm>
              <a:off x="8771020" y="3787943"/>
              <a:ext cx="437147" cy="0"/>
            </a:xfrm>
            <a:prstGeom prst="line">
              <a:avLst/>
            </a:prstGeom>
            <a:ln w="12700">
              <a:solidFill>
                <a:srgbClr val="B5B5B7"/>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5" idx="3"/>
              <a:endCxn id="6" idx="1"/>
            </p:cNvCxnSpPr>
            <p:nvPr/>
          </p:nvCxnSpPr>
          <p:spPr>
            <a:xfrm>
              <a:off x="5871410" y="3787943"/>
              <a:ext cx="461210" cy="0"/>
            </a:xfrm>
            <a:prstGeom prst="line">
              <a:avLst/>
            </a:prstGeom>
            <a:ln w="12700">
              <a:solidFill>
                <a:srgbClr val="B5B5B7"/>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p:nvSpPr>
        <p:spPr>
          <a:xfrm>
            <a:off x="533400" y="5123933"/>
            <a:ext cx="2021305" cy="1323439"/>
          </a:xfrm>
          <a:prstGeom prst="rect">
            <a:avLst/>
          </a:prstGeom>
          <a:noFill/>
        </p:spPr>
        <p:txBody>
          <a:bodyPr wrap="square" rtlCol="0">
            <a:spAutoFit/>
          </a:bodyPr>
          <a:lstStyle/>
          <a:p>
            <a:r>
              <a:rPr lang="vi-VN" sz="1600"/>
              <a:t>Đây là văn bản mẫu để minh họa chữ được chèn tại đây. Hãy thay thế văn bản mẫu bằng văn bản của bạn. </a:t>
            </a:r>
            <a:endParaRPr lang="en-US" sz="1600"/>
          </a:p>
        </p:txBody>
      </p:sp>
      <p:sp>
        <p:nvSpPr>
          <p:cNvPr id="37" name="TextBox 36"/>
          <p:cNvSpPr txBox="1"/>
          <p:nvPr/>
        </p:nvSpPr>
        <p:spPr>
          <a:xfrm>
            <a:off x="3564021" y="5123933"/>
            <a:ext cx="2021305" cy="1323439"/>
          </a:xfrm>
          <a:prstGeom prst="rect">
            <a:avLst/>
          </a:prstGeom>
          <a:noFill/>
        </p:spPr>
        <p:txBody>
          <a:bodyPr wrap="square" rtlCol="0">
            <a:spAutoFit/>
          </a:bodyPr>
          <a:lstStyle/>
          <a:p>
            <a:r>
              <a:rPr lang="vi-VN" sz="1600"/>
              <a:t>Đây là văn bản mẫu để minh họa chữ được chèn tại đây. Hãy thay thế văn bản mẫu bằng văn bản của bạn. </a:t>
            </a:r>
            <a:endParaRPr lang="en-US" sz="1600"/>
          </a:p>
        </p:txBody>
      </p:sp>
      <p:sp>
        <p:nvSpPr>
          <p:cNvPr id="38" name="TextBox 37"/>
          <p:cNvSpPr txBox="1"/>
          <p:nvPr/>
        </p:nvSpPr>
        <p:spPr>
          <a:xfrm>
            <a:off x="6594642" y="5123933"/>
            <a:ext cx="2021305" cy="1323439"/>
          </a:xfrm>
          <a:prstGeom prst="rect">
            <a:avLst/>
          </a:prstGeom>
          <a:noFill/>
        </p:spPr>
        <p:txBody>
          <a:bodyPr wrap="square" rtlCol="0">
            <a:spAutoFit/>
          </a:bodyPr>
          <a:lstStyle/>
          <a:p>
            <a:r>
              <a:rPr lang="vi-VN" sz="1600"/>
              <a:t>Đây là văn bản mẫu để minh họa chữ được chèn tại đây. Hãy thay thế văn bản mẫu bằng văn bản của bạn. </a:t>
            </a:r>
            <a:endParaRPr lang="en-US" sz="1600"/>
          </a:p>
        </p:txBody>
      </p:sp>
      <p:sp>
        <p:nvSpPr>
          <p:cNvPr id="39" name="TextBox 38"/>
          <p:cNvSpPr txBox="1"/>
          <p:nvPr/>
        </p:nvSpPr>
        <p:spPr>
          <a:xfrm>
            <a:off x="9625262" y="5123933"/>
            <a:ext cx="2021305" cy="1323439"/>
          </a:xfrm>
          <a:prstGeom prst="rect">
            <a:avLst/>
          </a:prstGeom>
          <a:noFill/>
        </p:spPr>
        <p:txBody>
          <a:bodyPr wrap="square" rtlCol="0">
            <a:spAutoFit/>
          </a:bodyPr>
          <a:lstStyle/>
          <a:p>
            <a:r>
              <a:rPr lang="vi-VN" sz="1600"/>
              <a:t>Đây là văn bản mẫu để minh họa chữ được chèn tại đây. Hãy thay thế văn bản mẫu bằng văn bản của bạn. </a:t>
            </a:r>
            <a:endParaRPr lang="en-US" sz="1600"/>
          </a:p>
        </p:txBody>
      </p:sp>
      <p:grpSp>
        <p:nvGrpSpPr>
          <p:cNvPr id="28" name="Group 10"/>
          <p:cNvGrpSpPr/>
          <p:nvPr/>
        </p:nvGrpSpPr>
        <p:grpSpPr>
          <a:xfrm>
            <a:off x="241383" y="6482352"/>
            <a:ext cx="11706726" cy="365125"/>
            <a:chOff x="241383" y="6350000"/>
            <a:chExt cx="11706726" cy="365125"/>
          </a:xfrm>
        </p:grpSpPr>
        <p:sp>
          <p:nvSpPr>
            <p:cNvPr id="30" name="Group Footer Seq_1"/>
            <p:cNvSpPr txBox="1">
              <a:spLocks/>
            </p:cNvSpPr>
            <p:nvPr/>
          </p:nvSpPr>
          <p:spPr>
            <a:xfrm>
              <a:off x="8470230" y="6350000"/>
              <a:ext cx="3477879"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mtClean="0">
                  <a:solidFill>
                    <a:srgbClr val="FF0000"/>
                  </a:solidFill>
                  <a:latin typeface="Arial" panose="020B0604020202020204" pitchFamily="34" charset="0"/>
                  <a:cs typeface="Arial" panose="020B0604020202020204" pitchFamily="34" charset="0"/>
                </a:rPr>
                <a:t>Hotline: 0919503399</a:t>
              </a:r>
              <a:endParaRPr lang="en-US">
                <a:solidFill>
                  <a:srgbClr val="FF0000"/>
                </a:solidFill>
                <a:latin typeface="Arial" panose="020B0604020202020204" pitchFamily="34" charset="0"/>
                <a:cs typeface="Arial" panose="020B0604020202020204" pitchFamily="34" charset="0"/>
              </a:endParaRPr>
            </a:p>
          </p:txBody>
        </p:sp>
        <p:sp>
          <p:nvSpPr>
            <p:cNvPr id="32" name="Group Footer Seq_2"/>
            <p:cNvSpPr txBox="1">
              <a:spLocks/>
            </p:cNvSpPr>
            <p:nvPr/>
          </p:nvSpPr>
          <p:spPr>
            <a:xfrm>
              <a:off x="241383" y="6350000"/>
              <a:ext cx="7097879" cy="365125"/>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04042"/>
                  </a:solidFill>
                  <a:latin typeface="Lato Light" panose="020F0502020204030203" pitchFamily="34" charset="0"/>
                  <a:ea typeface="Lato Light" panose="020F0502020204030203" pitchFamily="34" charset="0"/>
                  <a:cs typeface="Lato Light" panose="020F050202020403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mtClean="0">
                  <a:latin typeface="Arial" panose="020B0604020202020204" pitchFamily="34" charset="0"/>
                  <a:cs typeface="Arial" panose="020B0604020202020204" pitchFamily="34" charset="0"/>
                </a:rPr>
                <a:t>Tải bản đầy đủ của mẫu tại: </a:t>
              </a:r>
              <a:r>
                <a:rPr lang="vi-VN">
                  <a:latin typeface="Arial" panose="020B0604020202020204" pitchFamily="34" charset="0"/>
                  <a:cs typeface="Arial" panose="020B0604020202020204" pitchFamily="34" charset="0"/>
                  <a:hlinkClick r:id="rId3"/>
                </a:rPr>
                <a:t>http://www.powerpointdep.net/product/bieu-do-mui-ten/</a:t>
              </a:r>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9143041"/>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content3"/>
          <p:cNvGrpSpPr/>
          <p:nvPr/>
        </p:nvGrpSpPr>
        <p:grpSpPr>
          <a:xfrm>
            <a:off x="8373978" y="1564105"/>
            <a:ext cx="2931695" cy="1528011"/>
            <a:chOff x="8373978" y="1564105"/>
            <a:chExt cx="2931695" cy="1528011"/>
          </a:xfrm>
        </p:grpSpPr>
        <p:sp>
          <p:nvSpPr>
            <p:cNvPr id="14" name="Rectangle 13"/>
            <p:cNvSpPr/>
            <p:nvPr/>
          </p:nvSpPr>
          <p:spPr>
            <a:xfrm>
              <a:off x="8373978" y="1564105"/>
              <a:ext cx="2931695" cy="1528011"/>
            </a:xfrm>
            <a:prstGeom prst="rect">
              <a:avLst/>
            </a:prstGeom>
            <a:noFill/>
            <a:ln w="19050">
              <a:solidFill>
                <a:srgbClr val="4D59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8618620" y="1840832"/>
              <a:ext cx="2442410" cy="1077218"/>
            </a:xfrm>
            <a:prstGeom prst="rect">
              <a:avLst/>
            </a:prstGeom>
            <a:noFill/>
          </p:spPr>
          <p:txBody>
            <a:bodyPr wrap="square" rtlCol="0">
              <a:spAutoFit/>
            </a:bodyPr>
            <a:lstStyle/>
            <a:p>
              <a:r>
                <a:rPr lang="vi-VN" sz="1600"/>
                <a:t>Đây là văn bản mẫu để minh họa chữ được chèn tại đây. </a:t>
              </a:r>
              <a:r>
                <a:rPr lang="en-US" sz="1600" smtClean="0"/>
                <a:t>T</a:t>
              </a:r>
              <a:r>
                <a:rPr lang="vi-VN" sz="1600" smtClean="0"/>
                <a:t>hay </a:t>
              </a:r>
              <a:r>
                <a:rPr lang="vi-VN" sz="1600"/>
                <a:t>thế văn bản mẫu bằng văn bản của bạn</a:t>
              </a:r>
              <a:r>
                <a:rPr lang="vi-VN" sz="1600" smtClean="0"/>
                <a:t>.</a:t>
              </a:r>
              <a:endParaRPr lang="en-US" sz="1600"/>
            </a:p>
          </p:txBody>
        </p:sp>
      </p:grpSp>
      <p:grpSp>
        <p:nvGrpSpPr>
          <p:cNvPr id="8" name="content2"/>
          <p:cNvGrpSpPr/>
          <p:nvPr/>
        </p:nvGrpSpPr>
        <p:grpSpPr>
          <a:xfrm>
            <a:off x="4547936" y="1564105"/>
            <a:ext cx="2931695" cy="1528011"/>
            <a:chOff x="4547936" y="1564105"/>
            <a:chExt cx="2931695" cy="1528011"/>
          </a:xfrm>
        </p:grpSpPr>
        <p:sp>
          <p:nvSpPr>
            <p:cNvPr id="11" name="Rectangle 10"/>
            <p:cNvSpPr/>
            <p:nvPr/>
          </p:nvSpPr>
          <p:spPr>
            <a:xfrm>
              <a:off x="4547936" y="1564105"/>
              <a:ext cx="2931695" cy="1528011"/>
            </a:xfrm>
            <a:prstGeom prst="rect">
              <a:avLst/>
            </a:prstGeom>
            <a:noFill/>
            <a:ln w="19050">
              <a:solidFill>
                <a:srgbClr val="4D59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4792578" y="1840832"/>
              <a:ext cx="2442410" cy="1077218"/>
            </a:xfrm>
            <a:prstGeom prst="rect">
              <a:avLst/>
            </a:prstGeom>
            <a:noFill/>
          </p:spPr>
          <p:txBody>
            <a:bodyPr wrap="square" rtlCol="0">
              <a:spAutoFit/>
            </a:bodyPr>
            <a:lstStyle/>
            <a:p>
              <a:r>
                <a:rPr lang="vi-VN" sz="1600"/>
                <a:t>Đây là văn bản mẫu để minh họa chữ được chèn tại đây. </a:t>
              </a:r>
              <a:r>
                <a:rPr lang="en-US" sz="1600" smtClean="0"/>
                <a:t>T</a:t>
              </a:r>
              <a:r>
                <a:rPr lang="vi-VN" sz="1600" smtClean="0"/>
                <a:t>hay </a:t>
              </a:r>
              <a:r>
                <a:rPr lang="vi-VN" sz="1600"/>
                <a:t>thế văn bản mẫu bằng văn bản của bạn</a:t>
              </a:r>
              <a:r>
                <a:rPr lang="vi-VN" sz="1600" smtClean="0"/>
                <a:t>.</a:t>
              </a:r>
              <a:endParaRPr lang="en-US" sz="1600"/>
            </a:p>
          </p:txBody>
        </p:sp>
      </p:grpSp>
      <p:sp>
        <p:nvSpPr>
          <p:cNvPr id="12" name="header2"/>
          <p:cNvSpPr/>
          <p:nvPr/>
        </p:nvSpPr>
        <p:spPr>
          <a:xfrm>
            <a:off x="4431631" y="1295400"/>
            <a:ext cx="2402305" cy="4371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Ý chính</a:t>
            </a:r>
            <a:endParaRPr lang="en-US" sz="2400" b="1"/>
          </a:p>
        </p:txBody>
      </p:sp>
      <p:sp>
        <p:nvSpPr>
          <p:cNvPr id="15" name="header3"/>
          <p:cNvSpPr/>
          <p:nvPr/>
        </p:nvSpPr>
        <p:spPr>
          <a:xfrm>
            <a:off x="8257673" y="1295400"/>
            <a:ext cx="2402305" cy="4371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Ý chính</a:t>
            </a:r>
            <a:endParaRPr lang="en-US" sz="2400" b="1"/>
          </a:p>
        </p:txBody>
      </p:sp>
      <p:grpSp>
        <p:nvGrpSpPr>
          <p:cNvPr id="7" name="content1"/>
          <p:cNvGrpSpPr/>
          <p:nvPr/>
        </p:nvGrpSpPr>
        <p:grpSpPr>
          <a:xfrm>
            <a:off x="649705" y="1564105"/>
            <a:ext cx="2931695" cy="1528011"/>
            <a:chOff x="649705" y="1564105"/>
            <a:chExt cx="2931695" cy="1528011"/>
          </a:xfrm>
        </p:grpSpPr>
        <p:sp>
          <p:nvSpPr>
            <p:cNvPr id="6" name="Rectangle 5"/>
            <p:cNvSpPr/>
            <p:nvPr/>
          </p:nvSpPr>
          <p:spPr>
            <a:xfrm>
              <a:off x="649705" y="1564105"/>
              <a:ext cx="2931695" cy="1528011"/>
            </a:xfrm>
            <a:prstGeom prst="rect">
              <a:avLst/>
            </a:prstGeom>
            <a:noFill/>
            <a:ln w="19050">
              <a:solidFill>
                <a:srgbClr val="4D59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894347" y="1840832"/>
              <a:ext cx="2442410" cy="1077218"/>
            </a:xfrm>
            <a:prstGeom prst="rect">
              <a:avLst/>
            </a:prstGeom>
            <a:noFill/>
          </p:spPr>
          <p:txBody>
            <a:bodyPr wrap="square" rtlCol="0">
              <a:spAutoFit/>
            </a:bodyPr>
            <a:lstStyle/>
            <a:p>
              <a:r>
                <a:rPr lang="vi-VN" sz="1600"/>
                <a:t>Đây là văn bản mẫu để minh họa chữ được chèn tại đây. </a:t>
              </a:r>
              <a:r>
                <a:rPr lang="en-US" sz="1600" smtClean="0"/>
                <a:t>T</a:t>
              </a:r>
              <a:r>
                <a:rPr lang="vi-VN" sz="1600" smtClean="0"/>
                <a:t>hay </a:t>
              </a:r>
              <a:r>
                <a:rPr lang="vi-VN" sz="1600"/>
                <a:t>thế văn bản mẫu bằng văn bản của bạn</a:t>
              </a:r>
              <a:r>
                <a:rPr lang="vi-VN" sz="1600" smtClean="0"/>
                <a:t>.</a:t>
              </a:r>
              <a:endParaRPr lang="en-US" sz="1600"/>
            </a:p>
          </p:txBody>
        </p:sp>
      </p:grpSp>
      <p:sp>
        <p:nvSpPr>
          <p:cNvPr id="3" name="header1"/>
          <p:cNvSpPr/>
          <p:nvPr/>
        </p:nvSpPr>
        <p:spPr>
          <a:xfrm>
            <a:off x="533400" y="1295400"/>
            <a:ext cx="2402305" cy="4371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smtClean="0"/>
              <a:t>Ý chính</a:t>
            </a:r>
            <a:endParaRPr lang="en-US" sz="2400" b="1"/>
          </a:p>
        </p:txBody>
      </p:sp>
      <p:sp>
        <p:nvSpPr>
          <p:cNvPr id="16" name="Chevron 15"/>
          <p:cNvSpPr/>
          <p:nvPr/>
        </p:nvSpPr>
        <p:spPr>
          <a:xfrm>
            <a:off x="637674" y="3633537"/>
            <a:ext cx="2382252" cy="938463"/>
          </a:xfrm>
          <a:prstGeom prst="chevron">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smtClean="0">
                <a:solidFill>
                  <a:schemeClr val="bg1"/>
                </a:solidFill>
              </a:rPr>
              <a:t>Thêm chữ</a:t>
            </a:r>
            <a:endParaRPr lang="en-US" sz="2400">
              <a:solidFill>
                <a:schemeClr val="bg1"/>
              </a:solidFill>
            </a:endParaRPr>
          </a:p>
        </p:txBody>
      </p:sp>
      <p:sp>
        <p:nvSpPr>
          <p:cNvPr id="17" name="Chevron 16"/>
          <p:cNvSpPr/>
          <p:nvPr/>
        </p:nvSpPr>
        <p:spPr>
          <a:xfrm>
            <a:off x="2803358" y="3633537"/>
            <a:ext cx="2382252" cy="938463"/>
          </a:xfrm>
          <a:prstGeom prst="chevron">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solidFill>
                  <a:schemeClr val="bg1"/>
                </a:solidFill>
              </a:rPr>
              <a:t>Thêm chữ</a:t>
            </a:r>
            <a:endParaRPr lang="en-US" sz="2400">
              <a:solidFill>
                <a:schemeClr val="bg1"/>
              </a:solidFill>
            </a:endParaRPr>
          </a:p>
        </p:txBody>
      </p:sp>
      <p:sp>
        <p:nvSpPr>
          <p:cNvPr id="18" name="Chevron 17"/>
          <p:cNvSpPr/>
          <p:nvPr/>
        </p:nvSpPr>
        <p:spPr>
          <a:xfrm>
            <a:off x="4969042" y="3633537"/>
            <a:ext cx="2382252" cy="938463"/>
          </a:xfrm>
          <a:prstGeom prst="chevron">
            <a:avLst/>
          </a:prstGeom>
          <a:solidFill>
            <a:srgbClr val="4C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solidFill>
                  <a:schemeClr val="bg1"/>
                </a:solidFill>
              </a:rPr>
              <a:t>Thêm chữ</a:t>
            </a:r>
            <a:endParaRPr lang="en-US" sz="2400">
              <a:solidFill>
                <a:schemeClr val="bg1"/>
              </a:solidFill>
            </a:endParaRPr>
          </a:p>
        </p:txBody>
      </p:sp>
      <p:sp>
        <p:nvSpPr>
          <p:cNvPr id="19" name="Chevron 18"/>
          <p:cNvSpPr/>
          <p:nvPr/>
        </p:nvSpPr>
        <p:spPr>
          <a:xfrm>
            <a:off x="7134727" y="3633537"/>
            <a:ext cx="2382252" cy="938463"/>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solidFill>
                  <a:schemeClr val="bg1"/>
                </a:solidFill>
              </a:rPr>
              <a:t>Thêm chữ</a:t>
            </a:r>
            <a:endParaRPr lang="en-US" sz="2400">
              <a:solidFill>
                <a:schemeClr val="bg1"/>
              </a:solidFill>
            </a:endParaRPr>
          </a:p>
        </p:txBody>
      </p:sp>
      <p:sp>
        <p:nvSpPr>
          <p:cNvPr id="20" name="TextBox 2"/>
          <p:cNvSpPr txBox="1"/>
          <p:nvPr/>
        </p:nvSpPr>
        <p:spPr>
          <a:xfrm>
            <a:off x="4927250" y="197822"/>
            <a:ext cx="2337499" cy="830997"/>
          </a:xfrm>
          <a:prstGeom prst="rect">
            <a:avLst/>
          </a:prstGeom>
          <a:noFill/>
        </p:spPr>
        <p:txBody>
          <a:bodyPr wrap="none" rtlCol="0" anchor="ctr">
            <a:spAutoFit/>
          </a:bodyPr>
          <a:lstStyle/>
          <a:p>
            <a:pPr algn="ctr"/>
            <a:r>
              <a:rPr lang="en-US" sz="4800" b="1" smtClean="0">
                <a:solidFill>
                  <a:schemeClr val="accent1"/>
                </a:solidFill>
              </a:rPr>
              <a:t>TIỆN ÍCH</a:t>
            </a:r>
            <a:endParaRPr lang="en-US" sz="4800" b="1">
              <a:solidFill>
                <a:schemeClr val="accent1"/>
              </a:solidFill>
            </a:endParaRPr>
          </a:p>
        </p:txBody>
      </p:sp>
      <p:sp>
        <p:nvSpPr>
          <p:cNvPr id="23" name="TextBox 22"/>
          <p:cNvSpPr txBox="1"/>
          <p:nvPr/>
        </p:nvSpPr>
        <p:spPr>
          <a:xfrm>
            <a:off x="649705" y="5101390"/>
            <a:ext cx="3248526" cy="1323439"/>
          </a:xfrm>
          <a:prstGeom prst="rect">
            <a:avLst/>
          </a:prstGeom>
          <a:noFill/>
        </p:spPr>
        <p:txBody>
          <a:bodyPr wrap="square" rtlCol="0">
            <a:spAutoFit/>
          </a:bodyPr>
          <a:lstStyle/>
          <a:p>
            <a:r>
              <a:rPr lang="vi-VN" sz="1600"/>
              <a:t>Đây là văn bản mẫu để minh họa chữ được chèn tại đây. Hãy thay thế văn bản mẫu bằng văn bản của bạn. Văn bản thay thế sẽ giữ nguyên định dạng của văn bản mẫu. </a:t>
            </a:r>
            <a:endParaRPr lang="en-US" sz="1600"/>
          </a:p>
        </p:txBody>
      </p:sp>
      <p:grpSp>
        <p:nvGrpSpPr>
          <p:cNvPr id="24" name="Group 4"/>
          <p:cNvGrpSpPr>
            <a:grpSpLocks noChangeAspect="1"/>
          </p:cNvGrpSpPr>
          <p:nvPr/>
        </p:nvGrpSpPr>
        <p:grpSpPr bwMode="auto">
          <a:xfrm>
            <a:off x="9866314" y="3619502"/>
            <a:ext cx="968375" cy="998538"/>
            <a:chOff x="6215" y="2280"/>
            <a:chExt cx="610" cy="629"/>
          </a:xfrm>
          <a:solidFill>
            <a:srgbClr val="4C5864"/>
          </a:solidFill>
        </p:grpSpPr>
        <p:sp>
          <p:nvSpPr>
            <p:cNvPr id="26" name="Freeform 5"/>
            <p:cNvSpPr>
              <a:spLocks noEditPoints="1"/>
            </p:cNvSpPr>
            <p:nvPr/>
          </p:nvSpPr>
          <p:spPr bwMode="auto">
            <a:xfrm>
              <a:off x="6215" y="2280"/>
              <a:ext cx="610" cy="629"/>
            </a:xfrm>
            <a:custGeom>
              <a:avLst/>
              <a:gdLst>
                <a:gd name="T0" fmla="*/ 586 w 596"/>
                <a:gd name="T1" fmla="*/ 369 h 615"/>
                <a:gd name="T2" fmla="*/ 419 w 596"/>
                <a:gd name="T3" fmla="*/ 320 h 615"/>
                <a:gd name="T4" fmla="*/ 407 w 596"/>
                <a:gd name="T5" fmla="*/ 376 h 615"/>
                <a:gd name="T6" fmla="*/ 374 w 596"/>
                <a:gd name="T7" fmla="*/ 343 h 615"/>
                <a:gd name="T8" fmla="*/ 202 w 596"/>
                <a:gd name="T9" fmla="*/ 317 h 615"/>
                <a:gd name="T10" fmla="*/ 202 w 596"/>
                <a:gd name="T11" fmla="*/ 313 h 615"/>
                <a:gd name="T12" fmla="*/ 203 w 596"/>
                <a:gd name="T13" fmla="*/ 280 h 615"/>
                <a:gd name="T14" fmla="*/ 391 w 596"/>
                <a:gd name="T15" fmla="*/ 13 h 615"/>
                <a:gd name="T16" fmla="*/ 194 w 596"/>
                <a:gd name="T17" fmla="*/ 161 h 615"/>
                <a:gd name="T18" fmla="*/ 33 w 596"/>
                <a:gd name="T19" fmla="*/ 268 h 615"/>
                <a:gd name="T20" fmla="*/ 28 w 596"/>
                <a:gd name="T21" fmla="*/ 321 h 615"/>
                <a:gd name="T22" fmla="*/ 21 w 596"/>
                <a:gd name="T23" fmla="*/ 410 h 615"/>
                <a:gd name="T24" fmla="*/ 20 w 596"/>
                <a:gd name="T25" fmla="*/ 559 h 615"/>
                <a:gd name="T26" fmla="*/ 321 w 596"/>
                <a:gd name="T27" fmla="*/ 548 h 615"/>
                <a:gd name="T28" fmla="*/ 412 w 596"/>
                <a:gd name="T29" fmla="*/ 533 h 615"/>
                <a:gd name="T30" fmla="*/ 584 w 596"/>
                <a:gd name="T31" fmla="*/ 493 h 615"/>
                <a:gd name="T32" fmla="*/ 586 w 596"/>
                <a:gd name="T33" fmla="*/ 380 h 615"/>
                <a:gd name="T34" fmla="*/ 366 w 596"/>
                <a:gd name="T35" fmla="*/ 273 h 615"/>
                <a:gd name="T36" fmla="*/ 366 w 596"/>
                <a:gd name="T37" fmla="*/ 273 h 615"/>
                <a:gd name="T38" fmla="*/ 299 w 596"/>
                <a:gd name="T39" fmla="*/ 180 h 615"/>
                <a:gd name="T40" fmla="*/ 319 w 596"/>
                <a:gd name="T41" fmla="*/ 16 h 615"/>
                <a:gd name="T42" fmla="*/ 302 w 596"/>
                <a:gd name="T43" fmla="*/ 63 h 615"/>
                <a:gd name="T44" fmla="*/ 377 w 596"/>
                <a:gd name="T45" fmla="*/ 82 h 615"/>
                <a:gd name="T46" fmla="*/ 205 w 596"/>
                <a:gd name="T47" fmla="*/ 124 h 615"/>
                <a:gd name="T48" fmla="*/ 378 w 596"/>
                <a:gd name="T49" fmla="*/ 132 h 615"/>
                <a:gd name="T50" fmla="*/ 206 w 596"/>
                <a:gd name="T51" fmla="*/ 174 h 615"/>
                <a:gd name="T52" fmla="*/ 49 w 596"/>
                <a:gd name="T53" fmla="*/ 195 h 615"/>
                <a:gd name="T54" fmla="*/ 189 w 596"/>
                <a:gd name="T55" fmla="*/ 225 h 615"/>
                <a:gd name="T56" fmla="*/ 49 w 596"/>
                <a:gd name="T57" fmla="*/ 195 h 615"/>
                <a:gd name="T58" fmla="*/ 190 w 596"/>
                <a:gd name="T59" fmla="*/ 230 h 615"/>
                <a:gd name="T60" fmla="*/ 45 w 596"/>
                <a:gd name="T61" fmla="*/ 266 h 615"/>
                <a:gd name="T62" fmla="*/ 193 w 596"/>
                <a:gd name="T63" fmla="*/ 268 h 615"/>
                <a:gd name="T64" fmla="*/ 42 w 596"/>
                <a:gd name="T65" fmla="*/ 319 h 615"/>
                <a:gd name="T66" fmla="*/ 192 w 596"/>
                <a:gd name="T67" fmla="*/ 334 h 615"/>
                <a:gd name="T68" fmla="*/ 42 w 596"/>
                <a:gd name="T69" fmla="*/ 319 h 615"/>
                <a:gd name="T70" fmla="*/ 151 w 596"/>
                <a:gd name="T71" fmla="*/ 403 h 615"/>
                <a:gd name="T72" fmla="*/ 36 w 596"/>
                <a:gd name="T73" fmla="*/ 413 h 615"/>
                <a:gd name="T74" fmla="*/ 33 w 596"/>
                <a:gd name="T75" fmla="*/ 451 h 615"/>
                <a:gd name="T76" fmla="*/ 155 w 596"/>
                <a:gd name="T77" fmla="*/ 453 h 615"/>
                <a:gd name="T78" fmla="*/ 28 w 596"/>
                <a:gd name="T79" fmla="*/ 491 h 615"/>
                <a:gd name="T80" fmla="*/ 26 w 596"/>
                <a:gd name="T81" fmla="*/ 517 h 615"/>
                <a:gd name="T82" fmla="*/ 26 w 596"/>
                <a:gd name="T83" fmla="*/ 511 h 615"/>
                <a:gd name="T84" fmla="*/ 163 w 596"/>
                <a:gd name="T85" fmla="*/ 497 h 615"/>
                <a:gd name="T86" fmla="*/ 398 w 596"/>
                <a:gd name="T87" fmla="*/ 450 h 615"/>
                <a:gd name="T88" fmla="*/ 176 w 596"/>
                <a:gd name="T89" fmla="*/ 381 h 615"/>
                <a:gd name="T90" fmla="*/ 421 w 596"/>
                <a:gd name="T91" fmla="*/ 332 h 615"/>
                <a:gd name="T92" fmla="*/ 419 w 596"/>
                <a:gd name="T93" fmla="*/ 332 h 615"/>
                <a:gd name="T94" fmla="*/ 568 w 596"/>
                <a:gd name="T95" fmla="*/ 545 h 615"/>
                <a:gd name="T96" fmla="*/ 425 w 596"/>
                <a:gd name="T97" fmla="*/ 521 h 615"/>
                <a:gd name="T98" fmla="*/ 571 w 596"/>
                <a:gd name="T99" fmla="*/ 482 h 615"/>
                <a:gd name="T100" fmla="*/ 573 w 596"/>
                <a:gd name="T101" fmla="*/ 439 h 615"/>
                <a:gd name="T102" fmla="*/ 419 w 596"/>
                <a:gd name="T103" fmla="*/ 382 h 615"/>
                <a:gd name="T104" fmla="*/ 574 w 596"/>
                <a:gd name="T105" fmla="*/ 43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6" h="615">
                  <a:moveTo>
                    <a:pt x="596" y="374"/>
                  </a:moveTo>
                  <a:cubicBezTo>
                    <a:pt x="596" y="374"/>
                    <a:pt x="596" y="374"/>
                    <a:pt x="596" y="374"/>
                  </a:cubicBezTo>
                  <a:cubicBezTo>
                    <a:pt x="596" y="371"/>
                    <a:pt x="594" y="368"/>
                    <a:pt x="591" y="369"/>
                  </a:cubicBezTo>
                  <a:cubicBezTo>
                    <a:pt x="589" y="369"/>
                    <a:pt x="588" y="369"/>
                    <a:pt x="586" y="369"/>
                  </a:cubicBezTo>
                  <a:cubicBezTo>
                    <a:pt x="586" y="353"/>
                    <a:pt x="586" y="337"/>
                    <a:pt x="586" y="321"/>
                  </a:cubicBezTo>
                  <a:cubicBezTo>
                    <a:pt x="586" y="318"/>
                    <a:pt x="583" y="315"/>
                    <a:pt x="580" y="315"/>
                  </a:cubicBezTo>
                  <a:cubicBezTo>
                    <a:pt x="527" y="315"/>
                    <a:pt x="474" y="313"/>
                    <a:pt x="421" y="320"/>
                  </a:cubicBezTo>
                  <a:cubicBezTo>
                    <a:pt x="421" y="320"/>
                    <a:pt x="420" y="320"/>
                    <a:pt x="419" y="320"/>
                  </a:cubicBezTo>
                  <a:cubicBezTo>
                    <a:pt x="420" y="320"/>
                    <a:pt x="420" y="319"/>
                    <a:pt x="420" y="319"/>
                  </a:cubicBezTo>
                  <a:cubicBezTo>
                    <a:pt x="420" y="315"/>
                    <a:pt x="414" y="314"/>
                    <a:pt x="413" y="318"/>
                  </a:cubicBezTo>
                  <a:cubicBezTo>
                    <a:pt x="410" y="337"/>
                    <a:pt x="408" y="357"/>
                    <a:pt x="408" y="376"/>
                  </a:cubicBezTo>
                  <a:cubicBezTo>
                    <a:pt x="407" y="376"/>
                    <a:pt x="407" y="376"/>
                    <a:pt x="407" y="376"/>
                  </a:cubicBezTo>
                  <a:cubicBezTo>
                    <a:pt x="403" y="377"/>
                    <a:pt x="403" y="381"/>
                    <a:pt x="407" y="382"/>
                  </a:cubicBezTo>
                  <a:cubicBezTo>
                    <a:pt x="407" y="382"/>
                    <a:pt x="407" y="382"/>
                    <a:pt x="407" y="382"/>
                  </a:cubicBezTo>
                  <a:cubicBezTo>
                    <a:pt x="407" y="388"/>
                    <a:pt x="407" y="395"/>
                    <a:pt x="407" y="401"/>
                  </a:cubicBezTo>
                  <a:cubicBezTo>
                    <a:pt x="402" y="382"/>
                    <a:pt x="391" y="362"/>
                    <a:pt x="374" y="343"/>
                  </a:cubicBezTo>
                  <a:cubicBezTo>
                    <a:pt x="328" y="294"/>
                    <a:pt x="252" y="287"/>
                    <a:pt x="201" y="326"/>
                  </a:cubicBezTo>
                  <a:cubicBezTo>
                    <a:pt x="201" y="323"/>
                    <a:pt x="201" y="320"/>
                    <a:pt x="201" y="317"/>
                  </a:cubicBezTo>
                  <a:cubicBezTo>
                    <a:pt x="201" y="317"/>
                    <a:pt x="201" y="317"/>
                    <a:pt x="201" y="317"/>
                  </a:cubicBezTo>
                  <a:cubicBezTo>
                    <a:pt x="201" y="317"/>
                    <a:pt x="202" y="317"/>
                    <a:pt x="202" y="317"/>
                  </a:cubicBezTo>
                  <a:cubicBezTo>
                    <a:pt x="202" y="316"/>
                    <a:pt x="202" y="316"/>
                    <a:pt x="202" y="316"/>
                  </a:cubicBezTo>
                  <a:cubicBezTo>
                    <a:pt x="202" y="315"/>
                    <a:pt x="202" y="315"/>
                    <a:pt x="202" y="315"/>
                  </a:cubicBezTo>
                  <a:cubicBezTo>
                    <a:pt x="203" y="315"/>
                    <a:pt x="203" y="314"/>
                    <a:pt x="203" y="314"/>
                  </a:cubicBezTo>
                  <a:cubicBezTo>
                    <a:pt x="203" y="314"/>
                    <a:pt x="203" y="313"/>
                    <a:pt x="202" y="313"/>
                  </a:cubicBezTo>
                  <a:cubicBezTo>
                    <a:pt x="202" y="313"/>
                    <a:pt x="202" y="312"/>
                    <a:pt x="202" y="312"/>
                  </a:cubicBezTo>
                  <a:cubicBezTo>
                    <a:pt x="202" y="312"/>
                    <a:pt x="202" y="311"/>
                    <a:pt x="202" y="311"/>
                  </a:cubicBezTo>
                  <a:cubicBezTo>
                    <a:pt x="202" y="311"/>
                    <a:pt x="202" y="311"/>
                    <a:pt x="201" y="311"/>
                  </a:cubicBezTo>
                  <a:cubicBezTo>
                    <a:pt x="202" y="301"/>
                    <a:pt x="203" y="290"/>
                    <a:pt x="203" y="280"/>
                  </a:cubicBezTo>
                  <a:cubicBezTo>
                    <a:pt x="258" y="275"/>
                    <a:pt x="311" y="283"/>
                    <a:pt x="366" y="282"/>
                  </a:cubicBezTo>
                  <a:cubicBezTo>
                    <a:pt x="365" y="298"/>
                    <a:pt x="364" y="315"/>
                    <a:pt x="365" y="331"/>
                  </a:cubicBezTo>
                  <a:cubicBezTo>
                    <a:pt x="365" y="338"/>
                    <a:pt x="376" y="338"/>
                    <a:pt x="376" y="331"/>
                  </a:cubicBezTo>
                  <a:cubicBezTo>
                    <a:pt x="383" y="225"/>
                    <a:pt x="399" y="118"/>
                    <a:pt x="391" y="13"/>
                  </a:cubicBezTo>
                  <a:cubicBezTo>
                    <a:pt x="391" y="9"/>
                    <a:pt x="389" y="7"/>
                    <a:pt x="385" y="6"/>
                  </a:cubicBezTo>
                  <a:cubicBezTo>
                    <a:pt x="344" y="2"/>
                    <a:pt x="303" y="5"/>
                    <a:pt x="261" y="2"/>
                  </a:cubicBezTo>
                  <a:cubicBezTo>
                    <a:pt x="246" y="0"/>
                    <a:pt x="226" y="0"/>
                    <a:pt x="214" y="12"/>
                  </a:cubicBezTo>
                  <a:cubicBezTo>
                    <a:pt x="182" y="44"/>
                    <a:pt x="190" y="114"/>
                    <a:pt x="194" y="161"/>
                  </a:cubicBezTo>
                  <a:cubicBezTo>
                    <a:pt x="144" y="159"/>
                    <a:pt x="93" y="161"/>
                    <a:pt x="43" y="164"/>
                  </a:cubicBezTo>
                  <a:cubicBezTo>
                    <a:pt x="40" y="164"/>
                    <a:pt x="37" y="166"/>
                    <a:pt x="37" y="169"/>
                  </a:cubicBezTo>
                  <a:cubicBezTo>
                    <a:pt x="37" y="201"/>
                    <a:pt x="35" y="232"/>
                    <a:pt x="34" y="263"/>
                  </a:cubicBezTo>
                  <a:cubicBezTo>
                    <a:pt x="31" y="263"/>
                    <a:pt x="30" y="267"/>
                    <a:pt x="33" y="268"/>
                  </a:cubicBezTo>
                  <a:cubicBezTo>
                    <a:pt x="33" y="268"/>
                    <a:pt x="33" y="268"/>
                    <a:pt x="33" y="268"/>
                  </a:cubicBezTo>
                  <a:cubicBezTo>
                    <a:pt x="33" y="284"/>
                    <a:pt x="32" y="300"/>
                    <a:pt x="31" y="316"/>
                  </a:cubicBezTo>
                  <a:cubicBezTo>
                    <a:pt x="30" y="316"/>
                    <a:pt x="29" y="317"/>
                    <a:pt x="28" y="317"/>
                  </a:cubicBezTo>
                  <a:cubicBezTo>
                    <a:pt x="26" y="318"/>
                    <a:pt x="26" y="321"/>
                    <a:pt x="28" y="321"/>
                  </a:cubicBezTo>
                  <a:cubicBezTo>
                    <a:pt x="29" y="321"/>
                    <a:pt x="30" y="321"/>
                    <a:pt x="31" y="320"/>
                  </a:cubicBezTo>
                  <a:cubicBezTo>
                    <a:pt x="29" y="349"/>
                    <a:pt x="27" y="378"/>
                    <a:pt x="24" y="406"/>
                  </a:cubicBezTo>
                  <a:cubicBezTo>
                    <a:pt x="23" y="406"/>
                    <a:pt x="22" y="406"/>
                    <a:pt x="21" y="406"/>
                  </a:cubicBezTo>
                  <a:cubicBezTo>
                    <a:pt x="19" y="406"/>
                    <a:pt x="19" y="409"/>
                    <a:pt x="21" y="410"/>
                  </a:cubicBezTo>
                  <a:cubicBezTo>
                    <a:pt x="22" y="410"/>
                    <a:pt x="23" y="410"/>
                    <a:pt x="24" y="410"/>
                  </a:cubicBezTo>
                  <a:cubicBezTo>
                    <a:pt x="24" y="417"/>
                    <a:pt x="23" y="423"/>
                    <a:pt x="23" y="429"/>
                  </a:cubicBezTo>
                  <a:cubicBezTo>
                    <a:pt x="20" y="462"/>
                    <a:pt x="0" y="530"/>
                    <a:pt x="20" y="559"/>
                  </a:cubicBezTo>
                  <a:cubicBezTo>
                    <a:pt x="20" y="559"/>
                    <a:pt x="20" y="559"/>
                    <a:pt x="20" y="559"/>
                  </a:cubicBezTo>
                  <a:cubicBezTo>
                    <a:pt x="20" y="561"/>
                    <a:pt x="21" y="563"/>
                    <a:pt x="24" y="563"/>
                  </a:cubicBezTo>
                  <a:cubicBezTo>
                    <a:pt x="50" y="566"/>
                    <a:pt x="212" y="592"/>
                    <a:pt x="200" y="534"/>
                  </a:cubicBezTo>
                  <a:cubicBezTo>
                    <a:pt x="230" y="559"/>
                    <a:pt x="271" y="568"/>
                    <a:pt x="317" y="549"/>
                  </a:cubicBezTo>
                  <a:cubicBezTo>
                    <a:pt x="318" y="549"/>
                    <a:pt x="319" y="549"/>
                    <a:pt x="321" y="548"/>
                  </a:cubicBezTo>
                  <a:cubicBezTo>
                    <a:pt x="368" y="523"/>
                    <a:pt x="401" y="486"/>
                    <a:pt x="409" y="445"/>
                  </a:cubicBezTo>
                  <a:cubicBezTo>
                    <a:pt x="410" y="458"/>
                    <a:pt x="410" y="472"/>
                    <a:pt x="411" y="486"/>
                  </a:cubicBezTo>
                  <a:cubicBezTo>
                    <a:pt x="409" y="486"/>
                    <a:pt x="409" y="489"/>
                    <a:pt x="411" y="489"/>
                  </a:cubicBezTo>
                  <a:cubicBezTo>
                    <a:pt x="412" y="504"/>
                    <a:pt x="412" y="518"/>
                    <a:pt x="412" y="533"/>
                  </a:cubicBezTo>
                  <a:cubicBezTo>
                    <a:pt x="411" y="568"/>
                    <a:pt x="423" y="593"/>
                    <a:pt x="462" y="596"/>
                  </a:cubicBezTo>
                  <a:cubicBezTo>
                    <a:pt x="496" y="599"/>
                    <a:pt x="570" y="615"/>
                    <a:pt x="581" y="567"/>
                  </a:cubicBezTo>
                  <a:cubicBezTo>
                    <a:pt x="585" y="545"/>
                    <a:pt x="584" y="518"/>
                    <a:pt x="584" y="494"/>
                  </a:cubicBezTo>
                  <a:cubicBezTo>
                    <a:pt x="584" y="493"/>
                    <a:pt x="584" y="493"/>
                    <a:pt x="584" y="493"/>
                  </a:cubicBezTo>
                  <a:cubicBezTo>
                    <a:pt x="584" y="493"/>
                    <a:pt x="584" y="492"/>
                    <a:pt x="585" y="491"/>
                  </a:cubicBezTo>
                  <a:cubicBezTo>
                    <a:pt x="585" y="490"/>
                    <a:pt x="585" y="488"/>
                    <a:pt x="584" y="487"/>
                  </a:cubicBezTo>
                  <a:cubicBezTo>
                    <a:pt x="584" y="483"/>
                    <a:pt x="584" y="480"/>
                    <a:pt x="584" y="477"/>
                  </a:cubicBezTo>
                  <a:cubicBezTo>
                    <a:pt x="586" y="444"/>
                    <a:pt x="586" y="412"/>
                    <a:pt x="586" y="380"/>
                  </a:cubicBezTo>
                  <a:cubicBezTo>
                    <a:pt x="588" y="380"/>
                    <a:pt x="589" y="380"/>
                    <a:pt x="591" y="380"/>
                  </a:cubicBezTo>
                  <a:cubicBezTo>
                    <a:pt x="594" y="380"/>
                    <a:pt x="596" y="377"/>
                    <a:pt x="596" y="375"/>
                  </a:cubicBezTo>
                  <a:cubicBezTo>
                    <a:pt x="596" y="375"/>
                    <a:pt x="596" y="374"/>
                    <a:pt x="596" y="374"/>
                  </a:cubicBezTo>
                  <a:close/>
                  <a:moveTo>
                    <a:pt x="366" y="273"/>
                  </a:moveTo>
                  <a:cubicBezTo>
                    <a:pt x="313" y="266"/>
                    <a:pt x="256" y="264"/>
                    <a:pt x="204" y="274"/>
                  </a:cubicBezTo>
                  <a:cubicBezTo>
                    <a:pt x="205" y="260"/>
                    <a:pt x="206" y="245"/>
                    <a:pt x="207" y="231"/>
                  </a:cubicBezTo>
                  <a:cubicBezTo>
                    <a:pt x="261" y="235"/>
                    <a:pt x="315" y="232"/>
                    <a:pt x="369" y="237"/>
                  </a:cubicBezTo>
                  <a:cubicBezTo>
                    <a:pt x="368" y="249"/>
                    <a:pt x="367" y="261"/>
                    <a:pt x="366" y="273"/>
                  </a:cubicBezTo>
                  <a:close/>
                  <a:moveTo>
                    <a:pt x="370" y="227"/>
                  </a:moveTo>
                  <a:cubicBezTo>
                    <a:pt x="316" y="221"/>
                    <a:pt x="261" y="225"/>
                    <a:pt x="207" y="225"/>
                  </a:cubicBezTo>
                  <a:cubicBezTo>
                    <a:pt x="207" y="209"/>
                    <a:pt x="207" y="194"/>
                    <a:pt x="206" y="179"/>
                  </a:cubicBezTo>
                  <a:cubicBezTo>
                    <a:pt x="237" y="179"/>
                    <a:pt x="268" y="179"/>
                    <a:pt x="299" y="180"/>
                  </a:cubicBezTo>
                  <a:cubicBezTo>
                    <a:pt x="306" y="180"/>
                    <a:pt x="368" y="181"/>
                    <a:pt x="374" y="184"/>
                  </a:cubicBezTo>
                  <a:cubicBezTo>
                    <a:pt x="372" y="198"/>
                    <a:pt x="371" y="213"/>
                    <a:pt x="370" y="227"/>
                  </a:cubicBezTo>
                  <a:close/>
                  <a:moveTo>
                    <a:pt x="211" y="45"/>
                  </a:moveTo>
                  <a:cubicBezTo>
                    <a:pt x="219" y="2"/>
                    <a:pt x="292" y="17"/>
                    <a:pt x="319" y="16"/>
                  </a:cubicBezTo>
                  <a:cubicBezTo>
                    <a:pt x="351" y="16"/>
                    <a:pt x="379" y="10"/>
                    <a:pt x="381" y="50"/>
                  </a:cubicBezTo>
                  <a:cubicBezTo>
                    <a:pt x="381" y="58"/>
                    <a:pt x="381" y="67"/>
                    <a:pt x="381" y="75"/>
                  </a:cubicBezTo>
                  <a:cubicBezTo>
                    <a:pt x="381" y="75"/>
                    <a:pt x="381" y="75"/>
                    <a:pt x="381" y="75"/>
                  </a:cubicBezTo>
                  <a:cubicBezTo>
                    <a:pt x="361" y="59"/>
                    <a:pt x="326" y="62"/>
                    <a:pt x="302" y="63"/>
                  </a:cubicBezTo>
                  <a:cubicBezTo>
                    <a:pt x="270" y="63"/>
                    <a:pt x="239" y="67"/>
                    <a:pt x="207" y="72"/>
                  </a:cubicBezTo>
                  <a:cubicBezTo>
                    <a:pt x="208" y="63"/>
                    <a:pt x="209" y="54"/>
                    <a:pt x="211" y="45"/>
                  </a:cubicBezTo>
                  <a:close/>
                  <a:moveTo>
                    <a:pt x="207" y="77"/>
                  </a:moveTo>
                  <a:cubicBezTo>
                    <a:pt x="264" y="73"/>
                    <a:pt x="320" y="68"/>
                    <a:pt x="377" y="82"/>
                  </a:cubicBezTo>
                  <a:cubicBezTo>
                    <a:pt x="378" y="82"/>
                    <a:pt x="380" y="81"/>
                    <a:pt x="381" y="80"/>
                  </a:cubicBezTo>
                  <a:cubicBezTo>
                    <a:pt x="381" y="96"/>
                    <a:pt x="380" y="111"/>
                    <a:pt x="379" y="127"/>
                  </a:cubicBezTo>
                  <a:cubicBezTo>
                    <a:pt x="378" y="125"/>
                    <a:pt x="377" y="124"/>
                    <a:pt x="375" y="124"/>
                  </a:cubicBezTo>
                  <a:cubicBezTo>
                    <a:pt x="318" y="126"/>
                    <a:pt x="262" y="125"/>
                    <a:pt x="205" y="124"/>
                  </a:cubicBezTo>
                  <a:cubicBezTo>
                    <a:pt x="205" y="108"/>
                    <a:pt x="205" y="93"/>
                    <a:pt x="207" y="77"/>
                  </a:cubicBezTo>
                  <a:close/>
                  <a:moveTo>
                    <a:pt x="204" y="130"/>
                  </a:moveTo>
                  <a:cubicBezTo>
                    <a:pt x="233" y="134"/>
                    <a:pt x="262" y="136"/>
                    <a:pt x="291" y="137"/>
                  </a:cubicBezTo>
                  <a:cubicBezTo>
                    <a:pt x="317" y="139"/>
                    <a:pt x="354" y="144"/>
                    <a:pt x="378" y="132"/>
                  </a:cubicBezTo>
                  <a:cubicBezTo>
                    <a:pt x="378" y="132"/>
                    <a:pt x="378" y="131"/>
                    <a:pt x="379" y="131"/>
                  </a:cubicBezTo>
                  <a:cubicBezTo>
                    <a:pt x="377" y="146"/>
                    <a:pt x="376" y="161"/>
                    <a:pt x="375" y="175"/>
                  </a:cubicBezTo>
                  <a:cubicBezTo>
                    <a:pt x="358" y="168"/>
                    <a:pt x="329" y="171"/>
                    <a:pt x="313" y="171"/>
                  </a:cubicBezTo>
                  <a:cubicBezTo>
                    <a:pt x="277" y="171"/>
                    <a:pt x="242" y="173"/>
                    <a:pt x="206" y="174"/>
                  </a:cubicBezTo>
                  <a:cubicBezTo>
                    <a:pt x="206" y="172"/>
                    <a:pt x="206" y="169"/>
                    <a:pt x="206" y="167"/>
                  </a:cubicBezTo>
                  <a:cubicBezTo>
                    <a:pt x="205" y="165"/>
                    <a:pt x="205" y="164"/>
                    <a:pt x="204" y="163"/>
                  </a:cubicBezTo>
                  <a:cubicBezTo>
                    <a:pt x="204" y="152"/>
                    <a:pt x="204" y="141"/>
                    <a:pt x="204" y="130"/>
                  </a:cubicBezTo>
                  <a:close/>
                  <a:moveTo>
                    <a:pt x="49" y="195"/>
                  </a:moveTo>
                  <a:cubicBezTo>
                    <a:pt x="50" y="161"/>
                    <a:pt x="129" y="172"/>
                    <a:pt x="148" y="172"/>
                  </a:cubicBezTo>
                  <a:cubicBezTo>
                    <a:pt x="193" y="171"/>
                    <a:pt x="196" y="186"/>
                    <a:pt x="195" y="225"/>
                  </a:cubicBezTo>
                  <a:cubicBezTo>
                    <a:pt x="193" y="225"/>
                    <a:pt x="192" y="225"/>
                    <a:pt x="190" y="225"/>
                  </a:cubicBezTo>
                  <a:cubicBezTo>
                    <a:pt x="189" y="225"/>
                    <a:pt x="189" y="225"/>
                    <a:pt x="189" y="225"/>
                  </a:cubicBezTo>
                  <a:cubicBezTo>
                    <a:pt x="189" y="224"/>
                    <a:pt x="189" y="222"/>
                    <a:pt x="187" y="221"/>
                  </a:cubicBezTo>
                  <a:cubicBezTo>
                    <a:pt x="170" y="210"/>
                    <a:pt x="144" y="213"/>
                    <a:pt x="124" y="214"/>
                  </a:cubicBezTo>
                  <a:cubicBezTo>
                    <a:pt x="99" y="215"/>
                    <a:pt x="73" y="218"/>
                    <a:pt x="47" y="219"/>
                  </a:cubicBezTo>
                  <a:cubicBezTo>
                    <a:pt x="48" y="211"/>
                    <a:pt x="48" y="203"/>
                    <a:pt x="49" y="195"/>
                  </a:cubicBezTo>
                  <a:close/>
                  <a:moveTo>
                    <a:pt x="47" y="225"/>
                  </a:moveTo>
                  <a:cubicBezTo>
                    <a:pt x="94" y="226"/>
                    <a:pt x="137" y="222"/>
                    <a:pt x="184" y="229"/>
                  </a:cubicBezTo>
                  <a:cubicBezTo>
                    <a:pt x="186" y="229"/>
                    <a:pt x="187" y="228"/>
                    <a:pt x="188" y="228"/>
                  </a:cubicBezTo>
                  <a:cubicBezTo>
                    <a:pt x="188" y="229"/>
                    <a:pt x="188" y="230"/>
                    <a:pt x="190" y="230"/>
                  </a:cubicBezTo>
                  <a:cubicBezTo>
                    <a:pt x="192" y="230"/>
                    <a:pt x="193" y="230"/>
                    <a:pt x="195" y="230"/>
                  </a:cubicBezTo>
                  <a:cubicBezTo>
                    <a:pt x="195" y="240"/>
                    <a:pt x="194" y="250"/>
                    <a:pt x="193" y="259"/>
                  </a:cubicBezTo>
                  <a:cubicBezTo>
                    <a:pt x="193" y="259"/>
                    <a:pt x="193" y="259"/>
                    <a:pt x="192" y="259"/>
                  </a:cubicBezTo>
                  <a:cubicBezTo>
                    <a:pt x="143" y="259"/>
                    <a:pt x="94" y="275"/>
                    <a:pt x="45" y="266"/>
                  </a:cubicBezTo>
                  <a:cubicBezTo>
                    <a:pt x="46" y="252"/>
                    <a:pt x="46" y="239"/>
                    <a:pt x="47" y="225"/>
                  </a:cubicBezTo>
                  <a:close/>
                  <a:moveTo>
                    <a:pt x="43" y="296"/>
                  </a:moveTo>
                  <a:cubicBezTo>
                    <a:pt x="44" y="288"/>
                    <a:pt x="44" y="280"/>
                    <a:pt x="45" y="272"/>
                  </a:cubicBezTo>
                  <a:cubicBezTo>
                    <a:pt x="91" y="285"/>
                    <a:pt x="146" y="274"/>
                    <a:pt x="193" y="268"/>
                  </a:cubicBezTo>
                  <a:cubicBezTo>
                    <a:pt x="192" y="281"/>
                    <a:pt x="191" y="295"/>
                    <a:pt x="190" y="308"/>
                  </a:cubicBezTo>
                  <a:cubicBezTo>
                    <a:pt x="144" y="303"/>
                    <a:pt x="88" y="303"/>
                    <a:pt x="42" y="313"/>
                  </a:cubicBezTo>
                  <a:cubicBezTo>
                    <a:pt x="42" y="308"/>
                    <a:pt x="43" y="302"/>
                    <a:pt x="43" y="296"/>
                  </a:cubicBezTo>
                  <a:close/>
                  <a:moveTo>
                    <a:pt x="42" y="319"/>
                  </a:moveTo>
                  <a:cubicBezTo>
                    <a:pt x="66" y="317"/>
                    <a:pt x="90" y="316"/>
                    <a:pt x="114" y="316"/>
                  </a:cubicBezTo>
                  <a:cubicBezTo>
                    <a:pt x="139" y="316"/>
                    <a:pt x="164" y="321"/>
                    <a:pt x="189" y="320"/>
                  </a:cubicBezTo>
                  <a:cubicBezTo>
                    <a:pt x="189" y="323"/>
                    <a:pt x="189" y="326"/>
                    <a:pt x="189" y="328"/>
                  </a:cubicBezTo>
                  <a:cubicBezTo>
                    <a:pt x="189" y="331"/>
                    <a:pt x="190" y="333"/>
                    <a:pt x="192" y="334"/>
                  </a:cubicBezTo>
                  <a:cubicBezTo>
                    <a:pt x="189" y="337"/>
                    <a:pt x="186" y="340"/>
                    <a:pt x="183" y="343"/>
                  </a:cubicBezTo>
                  <a:cubicBezTo>
                    <a:pt x="180" y="347"/>
                    <a:pt x="178" y="350"/>
                    <a:pt x="175" y="354"/>
                  </a:cubicBezTo>
                  <a:cubicBezTo>
                    <a:pt x="132" y="348"/>
                    <a:pt x="83" y="356"/>
                    <a:pt x="39" y="359"/>
                  </a:cubicBezTo>
                  <a:cubicBezTo>
                    <a:pt x="40" y="346"/>
                    <a:pt x="41" y="333"/>
                    <a:pt x="42" y="319"/>
                  </a:cubicBezTo>
                  <a:close/>
                  <a:moveTo>
                    <a:pt x="39" y="365"/>
                  </a:moveTo>
                  <a:cubicBezTo>
                    <a:pt x="81" y="367"/>
                    <a:pt x="128" y="368"/>
                    <a:pt x="170" y="362"/>
                  </a:cubicBezTo>
                  <a:cubicBezTo>
                    <a:pt x="162" y="375"/>
                    <a:pt x="157" y="390"/>
                    <a:pt x="154" y="404"/>
                  </a:cubicBezTo>
                  <a:cubicBezTo>
                    <a:pt x="153" y="404"/>
                    <a:pt x="153" y="403"/>
                    <a:pt x="151" y="403"/>
                  </a:cubicBezTo>
                  <a:cubicBezTo>
                    <a:pt x="113" y="400"/>
                    <a:pt x="75" y="408"/>
                    <a:pt x="37" y="407"/>
                  </a:cubicBezTo>
                  <a:cubicBezTo>
                    <a:pt x="37" y="393"/>
                    <a:pt x="38" y="379"/>
                    <a:pt x="39" y="365"/>
                  </a:cubicBezTo>
                  <a:close/>
                  <a:moveTo>
                    <a:pt x="34" y="444"/>
                  </a:moveTo>
                  <a:cubicBezTo>
                    <a:pt x="35" y="434"/>
                    <a:pt x="35" y="423"/>
                    <a:pt x="36" y="413"/>
                  </a:cubicBezTo>
                  <a:cubicBezTo>
                    <a:pt x="74" y="418"/>
                    <a:pt x="113" y="410"/>
                    <a:pt x="151" y="413"/>
                  </a:cubicBezTo>
                  <a:cubicBezTo>
                    <a:pt x="152" y="413"/>
                    <a:pt x="153" y="413"/>
                    <a:pt x="153" y="413"/>
                  </a:cubicBezTo>
                  <a:cubicBezTo>
                    <a:pt x="152" y="423"/>
                    <a:pt x="152" y="434"/>
                    <a:pt x="153" y="444"/>
                  </a:cubicBezTo>
                  <a:cubicBezTo>
                    <a:pt x="113" y="445"/>
                    <a:pt x="73" y="448"/>
                    <a:pt x="33" y="451"/>
                  </a:cubicBezTo>
                  <a:cubicBezTo>
                    <a:pt x="33" y="449"/>
                    <a:pt x="33" y="446"/>
                    <a:pt x="34" y="444"/>
                  </a:cubicBezTo>
                  <a:close/>
                  <a:moveTo>
                    <a:pt x="32" y="456"/>
                  </a:moveTo>
                  <a:cubicBezTo>
                    <a:pt x="73" y="457"/>
                    <a:pt x="113" y="454"/>
                    <a:pt x="154" y="453"/>
                  </a:cubicBezTo>
                  <a:cubicBezTo>
                    <a:pt x="154" y="453"/>
                    <a:pt x="154" y="453"/>
                    <a:pt x="155" y="453"/>
                  </a:cubicBezTo>
                  <a:cubicBezTo>
                    <a:pt x="157" y="466"/>
                    <a:pt x="161" y="478"/>
                    <a:pt x="167" y="489"/>
                  </a:cubicBezTo>
                  <a:cubicBezTo>
                    <a:pt x="166" y="489"/>
                    <a:pt x="165" y="488"/>
                    <a:pt x="165" y="488"/>
                  </a:cubicBezTo>
                  <a:cubicBezTo>
                    <a:pt x="139" y="484"/>
                    <a:pt x="113" y="486"/>
                    <a:pt x="87" y="486"/>
                  </a:cubicBezTo>
                  <a:cubicBezTo>
                    <a:pt x="70" y="487"/>
                    <a:pt x="44" y="483"/>
                    <a:pt x="28" y="491"/>
                  </a:cubicBezTo>
                  <a:cubicBezTo>
                    <a:pt x="28" y="491"/>
                    <a:pt x="28" y="491"/>
                    <a:pt x="28" y="491"/>
                  </a:cubicBezTo>
                  <a:cubicBezTo>
                    <a:pt x="29" y="479"/>
                    <a:pt x="31" y="467"/>
                    <a:pt x="32" y="456"/>
                  </a:cubicBezTo>
                  <a:close/>
                  <a:moveTo>
                    <a:pt x="28" y="556"/>
                  </a:moveTo>
                  <a:cubicBezTo>
                    <a:pt x="25" y="544"/>
                    <a:pt x="25" y="531"/>
                    <a:pt x="26" y="517"/>
                  </a:cubicBezTo>
                  <a:cubicBezTo>
                    <a:pt x="79" y="526"/>
                    <a:pt x="133" y="532"/>
                    <a:pt x="187" y="533"/>
                  </a:cubicBezTo>
                  <a:cubicBezTo>
                    <a:pt x="193" y="571"/>
                    <a:pt x="61" y="556"/>
                    <a:pt x="28" y="556"/>
                  </a:cubicBezTo>
                  <a:close/>
                  <a:moveTo>
                    <a:pt x="188" y="524"/>
                  </a:moveTo>
                  <a:cubicBezTo>
                    <a:pt x="134" y="523"/>
                    <a:pt x="80" y="516"/>
                    <a:pt x="26" y="511"/>
                  </a:cubicBezTo>
                  <a:cubicBezTo>
                    <a:pt x="26" y="505"/>
                    <a:pt x="27" y="499"/>
                    <a:pt x="28" y="493"/>
                  </a:cubicBezTo>
                  <a:cubicBezTo>
                    <a:pt x="28" y="493"/>
                    <a:pt x="28" y="493"/>
                    <a:pt x="28" y="493"/>
                  </a:cubicBezTo>
                  <a:cubicBezTo>
                    <a:pt x="42" y="500"/>
                    <a:pt x="65" y="495"/>
                    <a:pt x="81" y="495"/>
                  </a:cubicBezTo>
                  <a:cubicBezTo>
                    <a:pt x="108" y="494"/>
                    <a:pt x="136" y="494"/>
                    <a:pt x="163" y="497"/>
                  </a:cubicBezTo>
                  <a:cubicBezTo>
                    <a:pt x="167" y="497"/>
                    <a:pt x="168" y="494"/>
                    <a:pt x="167" y="491"/>
                  </a:cubicBezTo>
                  <a:cubicBezTo>
                    <a:pt x="173" y="503"/>
                    <a:pt x="180" y="514"/>
                    <a:pt x="189" y="523"/>
                  </a:cubicBezTo>
                  <a:cubicBezTo>
                    <a:pt x="189" y="523"/>
                    <a:pt x="189" y="524"/>
                    <a:pt x="188" y="524"/>
                  </a:cubicBezTo>
                  <a:close/>
                  <a:moveTo>
                    <a:pt x="398" y="450"/>
                  </a:moveTo>
                  <a:cubicBezTo>
                    <a:pt x="391" y="490"/>
                    <a:pt x="348" y="520"/>
                    <a:pt x="314" y="537"/>
                  </a:cubicBezTo>
                  <a:cubicBezTo>
                    <a:pt x="312" y="538"/>
                    <a:pt x="311" y="540"/>
                    <a:pt x="311" y="542"/>
                  </a:cubicBezTo>
                  <a:cubicBezTo>
                    <a:pt x="261" y="554"/>
                    <a:pt x="216" y="549"/>
                    <a:pt x="186" y="502"/>
                  </a:cubicBezTo>
                  <a:cubicBezTo>
                    <a:pt x="163" y="467"/>
                    <a:pt x="162" y="419"/>
                    <a:pt x="176" y="381"/>
                  </a:cubicBezTo>
                  <a:cubicBezTo>
                    <a:pt x="196" y="324"/>
                    <a:pt x="259" y="303"/>
                    <a:pt x="313" y="319"/>
                  </a:cubicBezTo>
                  <a:cubicBezTo>
                    <a:pt x="367" y="335"/>
                    <a:pt x="408" y="394"/>
                    <a:pt x="398" y="450"/>
                  </a:cubicBezTo>
                  <a:close/>
                  <a:moveTo>
                    <a:pt x="419" y="332"/>
                  </a:moveTo>
                  <a:cubicBezTo>
                    <a:pt x="420" y="332"/>
                    <a:pt x="420" y="332"/>
                    <a:pt x="421" y="332"/>
                  </a:cubicBezTo>
                  <a:cubicBezTo>
                    <a:pt x="470" y="326"/>
                    <a:pt x="519" y="327"/>
                    <a:pt x="568" y="327"/>
                  </a:cubicBezTo>
                  <a:cubicBezTo>
                    <a:pt x="572" y="327"/>
                    <a:pt x="574" y="344"/>
                    <a:pt x="574" y="369"/>
                  </a:cubicBezTo>
                  <a:cubicBezTo>
                    <a:pt x="522" y="370"/>
                    <a:pt x="470" y="374"/>
                    <a:pt x="419" y="376"/>
                  </a:cubicBezTo>
                  <a:cubicBezTo>
                    <a:pt x="418" y="361"/>
                    <a:pt x="418" y="347"/>
                    <a:pt x="419" y="332"/>
                  </a:cubicBezTo>
                  <a:close/>
                  <a:moveTo>
                    <a:pt x="490" y="585"/>
                  </a:moveTo>
                  <a:cubicBezTo>
                    <a:pt x="452" y="583"/>
                    <a:pt x="433" y="573"/>
                    <a:pt x="427" y="546"/>
                  </a:cubicBezTo>
                  <a:cubicBezTo>
                    <a:pt x="455" y="545"/>
                    <a:pt x="482" y="547"/>
                    <a:pt x="510" y="548"/>
                  </a:cubicBezTo>
                  <a:cubicBezTo>
                    <a:pt x="528" y="549"/>
                    <a:pt x="550" y="551"/>
                    <a:pt x="568" y="545"/>
                  </a:cubicBezTo>
                  <a:cubicBezTo>
                    <a:pt x="568" y="594"/>
                    <a:pt x="525" y="587"/>
                    <a:pt x="490" y="585"/>
                  </a:cubicBezTo>
                  <a:close/>
                  <a:moveTo>
                    <a:pt x="569" y="535"/>
                  </a:moveTo>
                  <a:cubicBezTo>
                    <a:pt x="521" y="541"/>
                    <a:pt x="473" y="535"/>
                    <a:pt x="425" y="539"/>
                  </a:cubicBezTo>
                  <a:cubicBezTo>
                    <a:pt x="425" y="534"/>
                    <a:pt x="424" y="528"/>
                    <a:pt x="425" y="521"/>
                  </a:cubicBezTo>
                  <a:cubicBezTo>
                    <a:pt x="425" y="511"/>
                    <a:pt x="425" y="500"/>
                    <a:pt x="424" y="489"/>
                  </a:cubicBezTo>
                  <a:cubicBezTo>
                    <a:pt x="459" y="489"/>
                    <a:pt x="548" y="488"/>
                    <a:pt x="571" y="491"/>
                  </a:cubicBezTo>
                  <a:cubicBezTo>
                    <a:pt x="570" y="509"/>
                    <a:pt x="569" y="525"/>
                    <a:pt x="569" y="535"/>
                  </a:cubicBezTo>
                  <a:close/>
                  <a:moveTo>
                    <a:pt x="571" y="482"/>
                  </a:moveTo>
                  <a:cubicBezTo>
                    <a:pt x="560" y="480"/>
                    <a:pt x="547" y="482"/>
                    <a:pt x="537" y="483"/>
                  </a:cubicBezTo>
                  <a:cubicBezTo>
                    <a:pt x="499" y="484"/>
                    <a:pt x="462" y="484"/>
                    <a:pt x="424" y="485"/>
                  </a:cubicBezTo>
                  <a:cubicBezTo>
                    <a:pt x="424" y="469"/>
                    <a:pt x="423" y="454"/>
                    <a:pt x="422" y="438"/>
                  </a:cubicBezTo>
                  <a:cubicBezTo>
                    <a:pt x="470" y="442"/>
                    <a:pt x="527" y="452"/>
                    <a:pt x="573" y="439"/>
                  </a:cubicBezTo>
                  <a:cubicBezTo>
                    <a:pt x="573" y="454"/>
                    <a:pt x="572" y="468"/>
                    <a:pt x="571" y="482"/>
                  </a:cubicBezTo>
                  <a:close/>
                  <a:moveTo>
                    <a:pt x="574" y="430"/>
                  </a:moveTo>
                  <a:cubicBezTo>
                    <a:pt x="523" y="433"/>
                    <a:pt x="472" y="431"/>
                    <a:pt x="421" y="432"/>
                  </a:cubicBezTo>
                  <a:cubicBezTo>
                    <a:pt x="420" y="415"/>
                    <a:pt x="419" y="398"/>
                    <a:pt x="419" y="382"/>
                  </a:cubicBezTo>
                  <a:cubicBezTo>
                    <a:pt x="471" y="382"/>
                    <a:pt x="523" y="380"/>
                    <a:pt x="575" y="380"/>
                  </a:cubicBezTo>
                  <a:cubicBezTo>
                    <a:pt x="575" y="395"/>
                    <a:pt x="574" y="413"/>
                    <a:pt x="574" y="430"/>
                  </a:cubicBezTo>
                  <a:close/>
                  <a:moveTo>
                    <a:pt x="574" y="430"/>
                  </a:moveTo>
                  <a:cubicBezTo>
                    <a:pt x="574" y="430"/>
                    <a:pt x="574" y="430"/>
                    <a:pt x="574" y="4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noEditPoints="1"/>
            </p:cNvSpPr>
            <p:nvPr/>
          </p:nvSpPr>
          <p:spPr bwMode="auto">
            <a:xfrm>
              <a:off x="6440" y="2606"/>
              <a:ext cx="137" cy="215"/>
            </a:xfrm>
            <a:custGeom>
              <a:avLst/>
              <a:gdLst>
                <a:gd name="T0" fmla="*/ 117 w 134"/>
                <a:gd name="T1" fmla="*/ 122 h 210"/>
                <a:gd name="T2" fmla="*/ 84 w 134"/>
                <a:gd name="T3" fmla="*/ 107 h 210"/>
                <a:gd name="T4" fmla="*/ 86 w 134"/>
                <a:gd name="T5" fmla="*/ 74 h 210"/>
                <a:gd name="T6" fmla="*/ 90 w 134"/>
                <a:gd name="T7" fmla="*/ 48 h 210"/>
                <a:gd name="T8" fmla="*/ 91 w 134"/>
                <a:gd name="T9" fmla="*/ 49 h 210"/>
                <a:gd name="T10" fmla="*/ 94 w 134"/>
                <a:gd name="T11" fmla="*/ 38 h 210"/>
                <a:gd name="T12" fmla="*/ 91 w 134"/>
                <a:gd name="T13" fmla="*/ 37 h 210"/>
                <a:gd name="T14" fmla="*/ 88 w 134"/>
                <a:gd name="T15" fmla="*/ 20 h 210"/>
                <a:gd name="T16" fmla="*/ 80 w 134"/>
                <a:gd name="T17" fmla="*/ 20 h 210"/>
                <a:gd name="T18" fmla="*/ 80 w 134"/>
                <a:gd name="T19" fmla="*/ 22 h 210"/>
                <a:gd name="T20" fmla="*/ 80 w 134"/>
                <a:gd name="T21" fmla="*/ 26 h 210"/>
                <a:gd name="T22" fmla="*/ 79 w 134"/>
                <a:gd name="T23" fmla="*/ 31 h 210"/>
                <a:gd name="T24" fmla="*/ 79 w 134"/>
                <a:gd name="T25" fmla="*/ 35 h 210"/>
                <a:gd name="T26" fmla="*/ 56 w 134"/>
                <a:gd name="T27" fmla="*/ 35 h 210"/>
                <a:gd name="T28" fmla="*/ 66 w 134"/>
                <a:gd name="T29" fmla="*/ 7 h 210"/>
                <a:gd name="T30" fmla="*/ 63 w 134"/>
                <a:gd name="T31" fmla="*/ 1 h 210"/>
                <a:gd name="T32" fmla="*/ 48 w 134"/>
                <a:gd name="T33" fmla="*/ 36 h 210"/>
                <a:gd name="T34" fmla="*/ 21 w 134"/>
                <a:gd name="T35" fmla="*/ 49 h 210"/>
                <a:gd name="T36" fmla="*/ 15 w 134"/>
                <a:gd name="T37" fmla="*/ 97 h 210"/>
                <a:gd name="T38" fmla="*/ 45 w 134"/>
                <a:gd name="T39" fmla="*/ 113 h 210"/>
                <a:gd name="T40" fmla="*/ 42 w 134"/>
                <a:gd name="T41" fmla="*/ 167 h 210"/>
                <a:gd name="T42" fmla="*/ 19 w 134"/>
                <a:gd name="T43" fmla="*/ 162 h 210"/>
                <a:gd name="T44" fmla="*/ 17 w 134"/>
                <a:gd name="T45" fmla="*/ 170 h 210"/>
                <a:gd name="T46" fmla="*/ 42 w 134"/>
                <a:gd name="T47" fmla="*/ 176 h 210"/>
                <a:gd name="T48" fmla="*/ 40 w 134"/>
                <a:gd name="T49" fmla="*/ 207 h 210"/>
                <a:gd name="T50" fmla="*/ 44 w 134"/>
                <a:gd name="T51" fmla="*/ 208 h 210"/>
                <a:gd name="T52" fmla="*/ 50 w 134"/>
                <a:gd name="T53" fmla="*/ 178 h 210"/>
                <a:gd name="T54" fmla="*/ 67 w 134"/>
                <a:gd name="T55" fmla="*/ 179 h 210"/>
                <a:gd name="T56" fmla="*/ 65 w 134"/>
                <a:gd name="T57" fmla="*/ 200 h 210"/>
                <a:gd name="T58" fmla="*/ 72 w 134"/>
                <a:gd name="T59" fmla="*/ 201 h 210"/>
                <a:gd name="T60" fmla="*/ 75 w 134"/>
                <a:gd name="T61" fmla="*/ 179 h 210"/>
                <a:gd name="T62" fmla="*/ 97 w 134"/>
                <a:gd name="T63" fmla="*/ 174 h 210"/>
                <a:gd name="T64" fmla="*/ 117 w 134"/>
                <a:gd name="T65" fmla="*/ 122 h 210"/>
                <a:gd name="T66" fmla="*/ 47 w 134"/>
                <a:gd name="T67" fmla="*/ 72 h 210"/>
                <a:gd name="T68" fmla="*/ 45 w 134"/>
                <a:gd name="T69" fmla="*/ 99 h 210"/>
                <a:gd name="T70" fmla="*/ 35 w 134"/>
                <a:gd name="T71" fmla="*/ 96 h 210"/>
                <a:gd name="T72" fmla="*/ 32 w 134"/>
                <a:gd name="T73" fmla="*/ 56 h 210"/>
                <a:gd name="T74" fmla="*/ 47 w 134"/>
                <a:gd name="T75" fmla="*/ 48 h 210"/>
                <a:gd name="T76" fmla="*/ 47 w 134"/>
                <a:gd name="T77" fmla="*/ 72 h 210"/>
                <a:gd name="T78" fmla="*/ 55 w 134"/>
                <a:gd name="T79" fmla="*/ 47 h 210"/>
                <a:gd name="T80" fmla="*/ 78 w 134"/>
                <a:gd name="T81" fmla="*/ 46 h 210"/>
                <a:gd name="T82" fmla="*/ 76 w 134"/>
                <a:gd name="T83" fmla="*/ 74 h 210"/>
                <a:gd name="T84" fmla="*/ 73 w 134"/>
                <a:gd name="T85" fmla="*/ 105 h 210"/>
                <a:gd name="T86" fmla="*/ 54 w 134"/>
                <a:gd name="T87" fmla="*/ 102 h 210"/>
                <a:gd name="T88" fmla="*/ 55 w 134"/>
                <a:gd name="T89" fmla="*/ 47 h 210"/>
                <a:gd name="T90" fmla="*/ 51 w 134"/>
                <a:gd name="T91" fmla="*/ 168 h 210"/>
                <a:gd name="T92" fmla="*/ 54 w 134"/>
                <a:gd name="T93" fmla="*/ 115 h 210"/>
                <a:gd name="T94" fmla="*/ 72 w 134"/>
                <a:gd name="T95" fmla="*/ 119 h 210"/>
                <a:gd name="T96" fmla="*/ 68 w 134"/>
                <a:gd name="T97" fmla="*/ 168 h 210"/>
                <a:gd name="T98" fmla="*/ 51 w 134"/>
                <a:gd name="T99" fmla="*/ 168 h 210"/>
                <a:gd name="T100" fmla="*/ 107 w 134"/>
                <a:gd name="T101" fmla="*/ 151 h 210"/>
                <a:gd name="T102" fmla="*/ 77 w 134"/>
                <a:gd name="T103" fmla="*/ 168 h 210"/>
                <a:gd name="T104" fmla="*/ 82 w 134"/>
                <a:gd name="T105" fmla="*/ 120 h 210"/>
                <a:gd name="T106" fmla="*/ 98 w 134"/>
                <a:gd name="T107" fmla="*/ 124 h 210"/>
                <a:gd name="T108" fmla="*/ 107 w 134"/>
                <a:gd name="T109" fmla="*/ 151 h 210"/>
                <a:gd name="T110" fmla="*/ 107 w 134"/>
                <a:gd name="T111" fmla="*/ 151 h 210"/>
                <a:gd name="T112" fmla="*/ 107 w 134"/>
                <a:gd name="T113" fmla="*/ 15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4" h="210">
                  <a:moveTo>
                    <a:pt x="117" y="122"/>
                  </a:moveTo>
                  <a:cubicBezTo>
                    <a:pt x="108" y="113"/>
                    <a:pt x="96" y="110"/>
                    <a:pt x="84" y="107"/>
                  </a:cubicBezTo>
                  <a:cubicBezTo>
                    <a:pt x="85" y="96"/>
                    <a:pt x="85" y="85"/>
                    <a:pt x="86" y="74"/>
                  </a:cubicBezTo>
                  <a:cubicBezTo>
                    <a:pt x="86" y="67"/>
                    <a:pt x="88" y="58"/>
                    <a:pt x="90" y="48"/>
                  </a:cubicBezTo>
                  <a:cubicBezTo>
                    <a:pt x="90" y="48"/>
                    <a:pt x="91" y="48"/>
                    <a:pt x="91" y="49"/>
                  </a:cubicBezTo>
                  <a:cubicBezTo>
                    <a:pt x="98" y="50"/>
                    <a:pt x="101" y="40"/>
                    <a:pt x="94" y="38"/>
                  </a:cubicBezTo>
                  <a:cubicBezTo>
                    <a:pt x="93" y="37"/>
                    <a:pt x="92" y="37"/>
                    <a:pt x="91" y="37"/>
                  </a:cubicBezTo>
                  <a:cubicBezTo>
                    <a:pt x="91" y="30"/>
                    <a:pt x="91" y="25"/>
                    <a:pt x="88" y="20"/>
                  </a:cubicBezTo>
                  <a:cubicBezTo>
                    <a:pt x="86" y="18"/>
                    <a:pt x="82" y="17"/>
                    <a:pt x="80" y="20"/>
                  </a:cubicBezTo>
                  <a:cubicBezTo>
                    <a:pt x="80" y="21"/>
                    <a:pt x="80" y="21"/>
                    <a:pt x="80" y="22"/>
                  </a:cubicBezTo>
                  <a:cubicBezTo>
                    <a:pt x="78" y="24"/>
                    <a:pt x="79" y="25"/>
                    <a:pt x="80" y="26"/>
                  </a:cubicBezTo>
                  <a:cubicBezTo>
                    <a:pt x="79" y="27"/>
                    <a:pt x="79" y="29"/>
                    <a:pt x="79" y="31"/>
                  </a:cubicBezTo>
                  <a:cubicBezTo>
                    <a:pt x="79" y="32"/>
                    <a:pt x="79" y="34"/>
                    <a:pt x="79" y="35"/>
                  </a:cubicBezTo>
                  <a:cubicBezTo>
                    <a:pt x="72" y="34"/>
                    <a:pt x="64" y="34"/>
                    <a:pt x="56" y="35"/>
                  </a:cubicBezTo>
                  <a:cubicBezTo>
                    <a:pt x="58" y="22"/>
                    <a:pt x="61" y="12"/>
                    <a:pt x="66" y="7"/>
                  </a:cubicBezTo>
                  <a:cubicBezTo>
                    <a:pt x="69" y="5"/>
                    <a:pt x="66" y="0"/>
                    <a:pt x="63" y="1"/>
                  </a:cubicBezTo>
                  <a:cubicBezTo>
                    <a:pt x="53" y="4"/>
                    <a:pt x="50" y="20"/>
                    <a:pt x="48" y="36"/>
                  </a:cubicBezTo>
                  <a:cubicBezTo>
                    <a:pt x="38" y="39"/>
                    <a:pt x="29" y="43"/>
                    <a:pt x="21" y="49"/>
                  </a:cubicBezTo>
                  <a:cubicBezTo>
                    <a:pt x="5" y="63"/>
                    <a:pt x="0" y="81"/>
                    <a:pt x="15" y="97"/>
                  </a:cubicBezTo>
                  <a:cubicBezTo>
                    <a:pt x="23" y="106"/>
                    <a:pt x="33" y="110"/>
                    <a:pt x="45" y="113"/>
                  </a:cubicBezTo>
                  <a:cubicBezTo>
                    <a:pt x="44" y="131"/>
                    <a:pt x="43" y="149"/>
                    <a:pt x="42" y="167"/>
                  </a:cubicBezTo>
                  <a:cubicBezTo>
                    <a:pt x="34" y="166"/>
                    <a:pt x="27" y="164"/>
                    <a:pt x="19" y="162"/>
                  </a:cubicBezTo>
                  <a:cubicBezTo>
                    <a:pt x="14" y="161"/>
                    <a:pt x="12" y="168"/>
                    <a:pt x="17" y="170"/>
                  </a:cubicBezTo>
                  <a:cubicBezTo>
                    <a:pt x="25" y="172"/>
                    <a:pt x="33" y="175"/>
                    <a:pt x="42" y="176"/>
                  </a:cubicBezTo>
                  <a:cubicBezTo>
                    <a:pt x="41" y="187"/>
                    <a:pt x="41" y="197"/>
                    <a:pt x="40" y="207"/>
                  </a:cubicBezTo>
                  <a:cubicBezTo>
                    <a:pt x="40" y="210"/>
                    <a:pt x="44" y="210"/>
                    <a:pt x="44" y="208"/>
                  </a:cubicBezTo>
                  <a:cubicBezTo>
                    <a:pt x="47" y="198"/>
                    <a:pt x="49" y="188"/>
                    <a:pt x="50" y="178"/>
                  </a:cubicBezTo>
                  <a:cubicBezTo>
                    <a:pt x="56" y="179"/>
                    <a:pt x="61" y="179"/>
                    <a:pt x="67" y="179"/>
                  </a:cubicBezTo>
                  <a:cubicBezTo>
                    <a:pt x="66" y="186"/>
                    <a:pt x="66" y="193"/>
                    <a:pt x="65" y="200"/>
                  </a:cubicBezTo>
                  <a:cubicBezTo>
                    <a:pt x="65" y="204"/>
                    <a:pt x="71" y="204"/>
                    <a:pt x="72" y="201"/>
                  </a:cubicBezTo>
                  <a:cubicBezTo>
                    <a:pt x="73" y="194"/>
                    <a:pt x="74" y="186"/>
                    <a:pt x="75" y="179"/>
                  </a:cubicBezTo>
                  <a:cubicBezTo>
                    <a:pt x="83" y="179"/>
                    <a:pt x="91" y="177"/>
                    <a:pt x="97" y="174"/>
                  </a:cubicBezTo>
                  <a:cubicBezTo>
                    <a:pt x="114" y="167"/>
                    <a:pt x="134" y="139"/>
                    <a:pt x="117" y="122"/>
                  </a:cubicBezTo>
                  <a:close/>
                  <a:moveTo>
                    <a:pt x="47" y="72"/>
                  </a:moveTo>
                  <a:cubicBezTo>
                    <a:pt x="46" y="81"/>
                    <a:pt x="46" y="90"/>
                    <a:pt x="45" y="99"/>
                  </a:cubicBezTo>
                  <a:cubicBezTo>
                    <a:pt x="42" y="99"/>
                    <a:pt x="39" y="97"/>
                    <a:pt x="35" y="96"/>
                  </a:cubicBezTo>
                  <a:cubicBezTo>
                    <a:pt x="14" y="87"/>
                    <a:pt x="14" y="69"/>
                    <a:pt x="32" y="56"/>
                  </a:cubicBezTo>
                  <a:cubicBezTo>
                    <a:pt x="37" y="53"/>
                    <a:pt x="42" y="50"/>
                    <a:pt x="47" y="48"/>
                  </a:cubicBezTo>
                  <a:cubicBezTo>
                    <a:pt x="47" y="59"/>
                    <a:pt x="47" y="68"/>
                    <a:pt x="47" y="72"/>
                  </a:cubicBezTo>
                  <a:close/>
                  <a:moveTo>
                    <a:pt x="55" y="47"/>
                  </a:moveTo>
                  <a:cubicBezTo>
                    <a:pt x="63" y="45"/>
                    <a:pt x="71" y="45"/>
                    <a:pt x="78" y="46"/>
                  </a:cubicBezTo>
                  <a:cubicBezTo>
                    <a:pt x="77" y="55"/>
                    <a:pt x="76" y="64"/>
                    <a:pt x="76" y="74"/>
                  </a:cubicBezTo>
                  <a:cubicBezTo>
                    <a:pt x="75" y="84"/>
                    <a:pt x="74" y="94"/>
                    <a:pt x="73" y="105"/>
                  </a:cubicBezTo>
                  <a:cubicBezTo>
                    <a:pt x="67" y="104"/>
                    <a:pt x="61" y="103"/>
                    <a:pt x="54" y="102"/>
                  </a:cubicBezTo>
                  <a:cubicBezTo>
                    <a:pt x="55" y="88"/>
                    <a:pt x="54" y="66"/>
                    <a:pt x="55" y="47"/>
                  </a:cubicBezTo>
                  <a:close/>
                  <a:moveTo>
                    <a:pt x="51" y="168"/>
                  </a:moveTo>
                  <a:cubicBezTo>
                    <a:pt x="53" y="150"/>
                    <a:pt x="53" y="132"/>
                    <a:pt x="54" y="115"/>
                  </a:cubicBezTo>
                  <a:cubicBezTo>
                    <a:pt x="60" y="117"/>
                    <a:pt x="66" y="118"/>
                    <a:pt x="72" y="119"/>
                  </a:cubicBezTo>
                  <a:cubicBezTo>
                    <a:pt x="71" y="135"/>
                    <a:pt x="69" y="152"/>
                    <a:pt x="68" y="168"/>
                  </a:cubicBezTo>
                  <a:cubicBezTo>
                    <a:pt x="62" y="168"/>
                    <a:pt x="57" y="168"/>
                    <a:pt x="51" y="168"/>
                  </a:cubicBezTo>
                  <a:close/>
                  <a:moveTo>
                    <a:pt x="107" y="151"/>
                  </a:moveTo>
                  <a:cubicBezTo>
                    <a:pt x="102" y="163"/>
                    <a:pt x="88" y="166"/>
                    <a:pt x="77" y="168"/>
                  </a:cubicBezTo>
                  <a:cubicBezTo>
                    <a:pt x="79" y="152"/>
                    <a:pt x="81" y="136"/>
                    <a:pt x="82" y="120"/>
                  </a:cubicBezTo>
                  <a:cubicBezTo>
                    <a:pt x="88" y="121"/>
                    <a:pt x="93" y="123"/>
                    <a:pt x="98" y="124"/>
                  </a:cubicBezTo>
                  <a:cubicBezTo>
                    <a:pt x="112" y="129"/>
                    <a:pt x="112" y="139"/>
                    <a:pt x="107" y="151"/>
                  </a:cubicBezTo>
                  <a:close/>
                  <a:moveTo>
                    <a:pt x="107" y="151"/>
                  </a:moveTo>
                  <a:cubicBezTo>
                    <a:pt x="107" y="151"/>
                    <a:pt x="107" y="151"/>
                    <a:pt x="107" y="1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0" name="TextBox 29"/>
          <p:cNvSpPr txBox="1"/>
          <p:nvPr/>
        </p:nvSpPr>
        <p:spPr>
          <a:xfrm>
            <a:off x="4547936" y="5101390"/>
            <a:ext cx="3248526" cy="1323439"/>
          </a:xfrm>
          <a:prstGeom prst="rect">
            <a:avLst/>
          </a:prstGeom>
          <a:noFill/>
        </p:spPr>
        <p:txBody>
          <a:bodyPr wrap="square" rtlCol="0">
            <a:spAutoFit/>
          </a:bodyPr>
          <a:lstStyle/>
          <a:p>
            <a:r>
              <a:rPr lang="vi-VN" sz="1600"/>
              <a:t>Đây là văn bản mẫu để minh họa chữ được chèn tại đây. Hãy thay thế văn bản mẫu bằng văn bản của bạn. Văn bản thay thế sẽ giữ nguyên định dạng của văn bản mẫu. </a:t>
            </a:r>
            <a:endParaRPr lang="en-US" sz="1600"/>
          </a:p>
        </p:txBody>
      </p:sp>
      <p:sp>
        <p:nvSpPr>
          <p:cNvPr id="31" name="TextBox 30"/>
          <p:cNvSpPr txBox="1"/>
          <p:nvPr/>
        </p:nvSpPr>
        <p:spPr>
          <a:xfrm>
            <a:off x="8373978" y="5101390"/>
            <a:ext cx="3248526" cy="1323439"/>
          </a:xfrm>
          <a:prstGeom prst="rect">
            <a:avLst/>
          </a:prstGeom>
          <a:noFill/>
        </p:spPr>
        <p:txBody>
          <a:bodyPr wrap="square" rtlCol="0">
            <a:spAutoFit/>
          </a:bodyPr>
          <a:lstStyle/>
          <a:p>
            <a:r>
              <a:rPr lang="vi-VN" sz="1600"/>
              <a:t>Đây là văn bản mẫu để minh họa chữ được chèn tại đây. Hãy thay thế văn bản mẫu bằng văn bản của bạn. Văn bản thay thế sẽ giữ nguyên định dạng của văn bản mẫu. </a:t>
            </a:r>
            <a:endParaRPr lang="en-US" sz="1600"/>
          </a:p>
        </p:txBody>
      </p:sp>
      <p:grpSp>
        <p:nvGrpSpPr>
          <p:cNvPr id="25" name="Group 10"/>
          <p:cNvGrpSpPr/>
          <p:nvPr/>
        </p:nvGrpSpPr>
        <p:grpSpPr>
          <a:xfrm>
            <a:off x="241383" y="6482352"/>
            <a:ext cx="11706726" cy="365125"/>
            <a:chOff x="241383" y="6350000"/>
            <a:chExt cx="11706726" cy="365125"/>
          </a:xfrm>
        </p:grpSpPr>
        <p:sp>
          <p:nvSpPr>
            <p:cNvPr id="28" name="Group Footer Seq_1"/>
            <p:cNvSpPr txBox="1">
              <a:spLocks/>
            </p:cNvSpPr>
            <p:nvPr/>
          </p:nvSpPr>
          <p:spPr>
            <a:xfrm>
              <a:off x="8470230" y="6350000"/>
              <a:ext cx="3477879"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mtClean="0">
                  <a:solidFill>
                    <a:srgbClr val="FF0000"/>
                  </a:solidFill>
                  <a:latin typeface="Arial" panose="020B0604020202020204" pitchFamily="34" charset="0"/>
                  <a:cs typeface="Arial" panose="020B0604020202020204" pitchFamily="34" charset="0"/>
                </a:rPr>
                <a:t>Hotline: 0919503399</a:t>
              </a:r>
              <a:endParaRPr lang="en-US">
                <a:solidFill>
                  <a:srgbClr val="FF0000"/>
                </a:solidFill>
                <a:latin typeface="Arial" panose="020B0604020202020204" pitchFamily="34" charset="0"/>
                <a:cs typeface="Arial" panose="020B0604020202020204" pitchFamily="34" charset="0"/>
              </a:endParaRPr>
            </a:p>
          </p:txBody>
        </p:sp>
        <p:sp>
          <p:nvSpPr>
            <p:cNvPr id="29" name="Group Footer Seq_2"/>
            <p:cNvSpPr txBox="1">
              <a:spLocks/>
            </p:cNvSpPr>
            <p:nvPr/>
          </p:nvSpPr>
          <p:spPr>
            <a:xfrm>
              <a:off x="241383" y="6350000"/>
              <a:ext cx="7470859" cy="365125"/>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04042"/>
                  </a:solidFill>
                  <a:latin typeface="Lato Light" panose="020F0502020204030203" pitchFamily="34" charset="0"/>
                  <a:ea typeface="Lato Light" panose="020F0502020204030203" pitchFamily="34" charset="0"/>
                  <a:cs typeface="Lato Light" panose="020F050202020403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mtClean="0">
                  <a:latin typeface="Arial" panose="020B0604020202020204" pitchFamily="34" charset="0"/>
                  <a:cs typeface="Arial" panose="020B0604020202020204" pitchFamily="34" charset="0"/>
                </a:rPr>
                <a:t>Tải bản đầy đủ của mẫu tại: </a:t>
              </a:r>
              <a:r>
                <a:rPr lang="vi-VN" u="sng">
                  <a:latin typeface="Arial" panose="020B0604020202020204" pitchFamily="34" charset="0"/>
                  <a:cs typeface="Arial" panose="020B0604020202020204" pitchFamily="34" charset="0"/>
                  <a:hlinkClick r:id="rId3"/>
                </a:rPr>
                <a:t>http://www.powerpointdep.net/product/phac-hoa-kinh-doanh/</a:t>
              </a:r>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90489571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962526" y="457199"/>
            <a:ext cx="4403558" cy="5967663"/>
          </a:xfrm>
          <a:prstGeom prst="rect">
            <a:avLst/>
          </a:prstGeom>
          <a:noFill/>
          <a:ln w="19050">
            <a:solidFill>
              <a:srgbClr val="4D59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9" name="Table 18"/>
          <p:cNvGraphicFramePr>
            <a:graphicFrameLocks noGrp="1"/>
          </p:cNvGraphicFramePr>
          <p:nvPr>
            <p:extLst>
              <p:ext uri="{D42A27DB-BD31-4B8C-83A1-F6EECF244321}">
                <p14:modId xmlns:p14="http://schemas.microsoft.com/office/powerpoint/2010/main" val="2579862205"/>
              </p:ext>
            </p:extLst>
          </p:nvPr>
        </p:nvGraphicFramePr>
        <p:xfrm>
          <a:off x="6075948" y="1961149"/>
          <a:ext cx="5474368" cy="3862133"/>
        </p:xfrm>
        <a:graphic>
          <a:graphicData uri="http://schemas.openxmlformats.org/drawingml/2006/table">
            <a:tbl>
              <a:tblPr firstRow="1" bandRow="1">
                <a:tableStyleId>{5C22544A-7EE6-4342-B048-85BDC9FD1C3A}</a:tableStyleId>
              </a:tblPr>
              <a:tblGrid>
                <a:gridCol w="1368592"/>
                <a:gridCol w="1368592"/>
                <a:gridCol w="1368592"/>
                <a:gridCol w="1368592"/>
              </a:tblGrid>
              <a:tr h="635742">
                <a:tc>
                  <a:txBody>
                    <a:bodyPr/>
                    <a:lstStyle/>
                    <a:p>
                      <a:pPr algn="ctr"/>
                      <a:r>
                        <a:rPr lang="vi-VN" sz="2000" smtClean="0"/>
                        <a:t>Thêm</a:t>
                      </a:r>
                      <a:r>
                        <a:rPr lang="vi-VN" sz="2000" baseline="0" smtClean="0"/>
                        <a:t> chữ</a:t>
                      </a:r>
                      <a:endParaRPr lang="en-US" sz="20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vi-VN" sz="2000" smtClean="0"/>
                        <a:t>Thêm</a:t>
                      </a:r>
                      <a:r>
                        <a:rPr lang="vi-VN" sz="2000" baseline="0" smtClean="0"/>
                        <a:t> chữ</a:t>
                      </a:r>
                      <a:endParaRPr lang="en-US" sz="20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vi-VN" sz="2000" smtClean="0"/>
                        <a:t>Thêm</a:t>
                      </a:r>
                      <a:r>
                        <a:rPr lang="vi-VN" sz="2000" baseline="0" smtClean="0"/>
                        <a:t> chữ</a:t>
                      </a:r>
                      <a:endParaRPr lang="en-US" sz="20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vi-VN" sz="2000" smtClean="0"/>
                        <a:t>Thêm</a:t>
                      </a:r>
                      <a:r>
                        <a:rPr lang="vi-VN" sz="2000" baseline="0" smtClean="0"/>
                        <a:t> chữ</a:t>
                      </a:r>
                      <a:endParaRPr lang="en-US" sz="200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r>
              <a:tr h="460913">
                <a:tc>
                  <a:txBody>
                    <a:bodyPr/>
                    <a:lstStyle/>
                    <a:p>
                      <a:pPr algn="ctr"/>
                      <a:r>
                        <a:rPr lang="vi-VN" smtClean="0">
                          <a:solidFill>
                            <a:schemeClr val="bg1"/>
                          </a:solidFill>
                        </a:rPr>
                        <a:t>Thêm</a:t>
                      </a:r>
                      <a:r>
                        <a:rPr lang="vi-VN" baseline="0" smtClean="0">
                          <a:solidFill>
                            <a:schemeClr val="bg1"/>
                          </a:solidFill>
                        </a:rPr>
                        <a:t> chữ</a:t>
                      </a:r>
                      <a:endParaRPr lang="en-US">
                        <a:solidFill>
                          <a:schemeClr val="bg1"/>
                        </a:solidFil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4C5864"/>
                    </a:solidFill>
                  </a:tcPr>
                </a:tc>
                <a:tc>
                  <a:txBody>
                    <a:bodyPr/>
                    <a:lstStyle/>
                    <a:p>
                      <a:pPr algn="ctr"/>
                      <a:r>
                        <a:rPr lang="vi-VN" smtClean="0">
                          <a:solidFill>
                            <a:schemeClr val="bg1"/>
                          </a:solidFill>
                        </a:rPr>
                        <a:t>Thêm</a:t>
                      </a:r>
                      <a:r>
                        <a:rPr lang="vi-VN" baseline="0" smtClean="0">
                          <a:solidFill>
                            <a:schemeClr val="bg1"/>
                          </a:solidFill>
                        </a:rPr>
                        <a:t> chữ</a:t>
                      </a:r>
                      <a:endParaRPr lang="en-US">
                        <a:solidFill>
                          <a:schemeClr val="bg1"/>
                        </a:solidFil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4C5864"/>
                    </a:solidFill>
                  </a:tcPr>
                </a:tc>
                <a:tc>
                  <a:txBody>
                    <a:bodyPr/>
                    <a:lstStyle/>
                    <a:p>
                      <a:pPr algn="ctr"/>
                      <a:r>
                        <a:rPr lang="vi-VN" smtClean="0">
                          <a:solidFill>
                            <a:schemeClr val="bg1"/>
                          </a:solidFill>
                        </a:rPr>
                        <a:t>Thêm</a:t>
                      </a:r>
                      <a:r>
                        <a:rPr lang="vi-VN" baseline="0" smtClean="0">
                          <a:solidFill>
                            <a:schemeClr val="bg1"/>
                          </a:solidFill>
                        </a:rPr>
                        <a:t> chữ</a:t>
                      </a:r>
                      <a:endParaRPr lang="en-US">
                        <a:solidFill>
                          <a:schemeClr val="bg1"/>
                        </a:solidFil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4C5864"/>
                    </a:solidFill>
                  </a:tcPr>
                </a:tc>
                <a:tc>
                  <a:txBody>
                    <a:bodyPr/>
                    <a:lstStyle/>
                    <a:p>
                      <a:pPr algn="ctr"/>
                      <a:r>
                        <a:rPr lang="vi-VN" smtClean="0">
                          <a:solidFill>
                            <a:schemeClr val="bg1"/>
                          </a:solidFill>
                        </a:rPr>
                        <a:t>Thêm</a:t>
                      </a:r>
                      <a:r>
                        <a:rPr lang="vi-VN" baseline="0" smtClean="0">
                          <a:solidFill>
                            <a:schemeClr val="bg1"/>
                          </a:solidFill>
                        </a:rPr>
                        <a:t> chữ</a:t>
                      </a:r>
                      <a:endParaRPr lang="en-US">
                        <a:solidFill>
                          <a:schemeClr val="bg1"/>
                        </a:solidFil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4C5864"/>
                    </a:solidFill>
                  </a:tcPr>
                </a:tc>
              </a:tr>
              <a:tr h="460913">
                <a:tc>
                  <a:txBody>
                    <a:bodyPr/>
                    <a:lstStyle/>
                    <a:p>
                      <a:pPr algn="ctr"/>
                      <a:r>
                        <a:rPr lang="en-US" smtClean="0">
                          <a:solidFill>
                            <a:schemeClr val="tx1"/>
                          </a:solidFill>
                        </a:rPr>
                        <a:t>Thêm chữ</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r>
              <a:tr h="460913">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r>
              <a:tr h="460913">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r>
              <a:tr h="460913">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r>
              <a:tr h="460913">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5F5"/>
                    </a:solidFill>
                  </a:tcPr>
                </a:tc>
              </a:tr>
              <a:tr h="460913">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c>
                  <a:txBody>
                    <a:bodyPr/>
                    <a:lstStyle/>
                    <a:p>
                      <a:pPr algn="ctr"/>
                      <a:r>
                        <a:rPr lang="en-US" smtClean="0">
                          <a:solidFill>
                            <a:schemeClr val="tx1"/>
                          </a:solidFill>
                        </a:rPr>
                        <a:t>Thêm chữ</a:t>
                      </a:r>
                      <a:endParaRPr lang="en-US">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9D9D9"/>
                    </a:solidFill>
                  </a:tcPr>
                </a:tc>
              </a:tr>
            </a:tbl>
          </a:graphicData>
        </a:graphic>
      </p:graphicFrame>
      <p:grpSp>
        <p:nvGrpSpPr>
          <p:cNvPr id="2" name="Group 1"/>
          <p:cNvGrpSpPr/>
          <p:nvPr/>
        </p:nvGrpSpPr>
        <p:grpSpPr>
          <a:xfrm>
            <a:off x="733926" y="-1"/>
            <a:ext cx="4114800" cy="1239253"/>
            <a:chOff x="733926" y="-1"/>
            <a:chExt cx="4114800" cy="1239253"/>
          </a:xfrm>
        </p:grpSpPr>
        <p:sp>
          <p:nvSpPr>
            <p:cNvPr id="15" name="Rectangle 14"/>
            <p:cNvSpPr/>
            <p:nvPr/>
          </p:nvSpPr>
          <p:spPr>
            <a:xfrm>
              <a:off x="733926" y="-1"/>
              <a:ext cx="4114800" cy="12392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
            <p:cNvSpPr txBox="1"/>
            <p:nvPr/>
          </p:nvSpPr>
          <p:spPr>
            <a:xfrm>
              <a:off x="1345257" y="469811"/>
              <a:ext cx="2892138" cy="769441"/>
            </a:xfrm>
            <a:prstGeom prst="rect">
              <a:avLst/>
            </a:prstGeom>
            <a:noFill/>
          </p:spPr>
          <p:txBody>
            <a:bodyPr wrap="none" rtlCol="0" anchor="ctr">
              <a:spAutoFit/>
            </a:bodyPr>
            <a:lstStyle/>
            <a:p>
              <a:pPr algn="ctr"/>
              <a:r>
                <a:rPr lang="vi-VN" sz="4400" b="1" smtClean="0">
                  <a:solidFill>
                    <a:schemeClr val="bg1"/>
                  </a:solidFill>
                </a:rPr>
                <a:t>BẢNG BIỂU</a:t>
              </a:r>
              <a:endParaRPr lang="en-US" sz="4400" b="1">
                <a:solidFill>
                  <a:schemeClr val="bg1"/>
                </a:solidFill>
              </a:endParaRPr>
            </a:p>
          </p:txBody>
        </p:sp>
      </p:grpSp>
      <p:sp>
        <p:nvSpPr>
          <p:cNvPr id="21" name="TextBox 20"/>
          <p:cNvSpPr txBox="1"/>
          <p:nvPr/>
        </p:nvSpPr>
        <p:spPr>
          <a:xfrm>
            <a:off x="1684422" y="1588160"/>
            <a:ext cx="3140242" cy="830997"/>
          </a:xfrm>
          <a:prstGeom prst="rect">
            <a:avLst/>
          </a:prstGeom>
          <a:noFill/>
        </p:spPr>
        <p:txBody>
          <a:bodyPr wrap="square" rtlCol="0">
            <a:spAutoFit/>
          </a:bodyPr>
          <a:lstStyle/>
          <a:p>
            <a:r>
              <a:rPr lang="en-US" sz="2400" b="1"/>
              <a:t>Thay thế văn bản mẫu bằng văn bản của </a:t>
            </a:r>
            <a:r>
              <a:rPr lang="en-US" sz="2400" b="1" smtClean="0"/>
              <a:t>bạn</a:t>
            </a:r>
            <a:endParaRPr lang="en-US" sz="2400" b="1"/>
          </a:p>
        </p:txBody>
      </p:sp>
      <p:sp>
        <p:nvSpPr>
          <p:cNvPr id="32" name="TextBox 31"/>
          <p:cNvSpPr txBox="1"/>
          <p:nvPr/>
        </p:nvSpPr>
        <p:spPr>
          <a:xfrm>
            <a:off x="1395664" y="2586783"/>
            <a:ext cx="3429000" cy="3354765"/>
          </a:xfrm>
          <a:prstGeom prst="rect">
            <a:avLst/>
          </a:prstGeom>
          <a:noFill/>
        </p:spPr>
        <p:txBody>
          <a:bodyPr wrap="square" rtlCol="0">
            <a:spAutoFit/>
          </a:bodyPr>
          <a:lstStyle/>
          <a:p>
            <a:pPr marL="285750" indent="-285750">
              <a:spcBef>
                <a:spcPts val="1200"/>
              </a:spcBef>
              <a:buClr>
                <a:schemeClr val="accent1"/>
              </a:buClr>
              <a:buFont typeface="Wingdings" panose="05000000000000000000" pitchFamily="2" charset="2"/>
              <a:buChar char="§"/>
            </a:pPr>
            <a:r>
              <a:rPr lang="vi-VN" sz="1600"/>
              <a:t>Đây là văn bản </a:t>
            </a:r>
            <a:r>
              <a:rPr lang="vi-VN" sz="1600" smtClean="0"/>
              <a:t>mẫu. Thay </a:t>
            </a:r>
            <a:r>
              <a:rPr lang="vi-VN" sz="1600"/>
              <a:t>thế văn bản mẫu bằng văn bản của bạn. Văn bản thay thế sẽ giữ nguyên định dạng của văn bản mẫu</a:t>
            </a:r>
            <a:r>
              <a:rPr lang="vi-VN" sz="1600" smtClean="0"/>
              <a:t>.</a:t>
            </a:r>
          </a:p>
          <a:p>
            <a:pPr marL="285750" indent="-285750">
              <a:spcBef>
                <a:spcPts val="1200"/>
              </a:spcBef>
              <a:buClr>
                <a:schemeClr val="accent1"/>
              </a:buClr>
              <a:buFont typeface="Wingdings" panose="05000000000000000000" pitchFamily="2" charset="2"/>
              <a:buChar char="§"/>
            </a:pPr>
            <a:r>
              <a:rPr lang="vi-VN" sz="1600"/>
              <a:t>Đây là văn bản mẫu. Thay thế văn bản mẫu bằng văn bản của bạn. Văn bản thay thế sẽ giữ nguyên định dạng của văn bản mẫu.</a:t>
            </a:r>
            <a:endParaRPr lang="en-US" sz="1600"/>
          </a:p>
          <a:p>
            <a:pPr marL="285750" indent="-285750">
              <a:spcBef>
                <a:spcPts val="1200"/>
              </a:spcBef>
              <a:buClr>
                <a:schemeClr val="accent1"/>
              </a:buClr>
              <a:buFont typeface="Wingdings" panose="05000000000000000000" pitchFamily="2" charset="2"/>
              <a:buChar char="§"/>
            </a:pPr>
            <a:r>
              <a:rPr lang="vi-VN" sz="1600"/>
              <a:t>Đây là văn bản mẫu. Thay thế văn bản mẫu bằng văn bản của bạn. Văn bản thay thế sẽ giữ nguyên định dạng của văn bản mẫu</a:t>
            </a:r>
            <a:r>
              <a:rPr lang="vi-VN" sz="1600" smtClean="0"/>
              <a:t>.</a:t>
            </a:r>
            <a:endParaRPr lang="en-US" sz="1600"/>
          </a:p>
        </p:txBody>
      </p:sp>
      <p:grpSp>
        <p:nvGrpSpPr>
          <p:cNvPr id="9" name="Group 10"/>
          <p:cNvGrpSpPr/>
          <p:nvPr/>
        </p:nvGrpSpPr>
        <p:grpSpPr>
          <a:xfrm>
            <a:off x="241383" y="6482352"/>
            <a:ext cx="11706726" cy="365125"/>
            <a:chOff x="241383" y="6350000"/>
            <a:chExt cx="11706726" cy="365125"/>
          </a:xfrm>
        </p:grpSpPr>
        <p:sp>
          <p:nvSpPr>
            <p:cNvPr id="10" name="Group Footer Seq_1"/>
            <p:cNvSpPr txBox="1">
              <a:spLocks/>
            </p:cNvSpPr>
            <p:nvPr/>
          </p:nvSpPr>
          <p:spPr>
            <a:xfrm>
              <a:off x="8470230" y="6350000"/>
              <a:ext cx="3477879"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mtClean="0">
                  <a:solidFill>
                    <a:srgbClr val="FF0000"/>
                  </a:solidFill>
                  <a:latin typeface="Arial" panose="020B0604020202020204" pitchFamily="34" charset="0"/>
                  <a:cs typeface="Arial" panose="020B0604020202020204" pitchFamily="34" charset="0"/>
                </a:rPr>
                <a:t>Hotline: 0919503399</a:t>
              </a:r>
              <a:endParaRPr lang="en-US">
                <a:solidFill>
                  <a:srgbClr val="FF0000"/>
                </a:solidFill>
                <a:latin typeface="Arial" panose="020B0604020202020204" pitchFamily="34" charset="0"/>
                <a:cs typeface="Arial" panose="020B0604020202020204" pitchFamily="34" charset="0"/>
              </a:endParaRPr>
            </a:p>
          </p:txBody>
        </p:sp>
        <p:sp>
          <p:nvSpPr>
            <p:cNvPr id="11" name="Group Footer Seq_2"/>
            <p:cNvSpPr txBox="1">
              <a:spLocks/>
            </p:cNvSpPr>
            <p:nvPr/>
          </p:nvSpPr>
          <p:spPr>
            <a:xfrm>
              <a:off x="241383" y="6350000"/>
              <a:ext cx="7651333" cy="365125"/>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04042"/>
                  </a:solidFill>
                  <a:latin typeface="Lato Light" panose="020F0502020204030203" pitchFamily="34" charset="0"/>
                  <a:ea typeface="Lato Light" panose="020F0502020204030203" pitchFamily="34" charset="0"/>
                  <a:cs typeface="Lato Light" panose="020F050202020403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mtClean="0">
                  <a:latin typeface="Arial" panose="020B0604020202020204" pitchFamily="34" charset="0"/>
                  <a:cs typeface="Arial" panose="020B0604020202020204" pitchFamily="34" charset="0"/>
                </a:rPr>
                <a:t>Tải bản đầy đủ của mẫu tại: </a:t>
              </a:r>
              <a:r>
                <a:rPr lang="vi-VN" u="sng">
                  <a:latin typeface="Arial" panose="020B0604020202020204" pitchFamily="34" charset="0"/>
                  <a:cs typeface="Arial" panose="020B0604020202020204" pitchFamily="34" charset="0"/>
                  <a:hlinkClick r:id="rId3"/>
                </a:rPr>
                <a:t>http://www.powerpointdep.net/product/phac-hoa-kinh-doanh/</a:t>
              </a:r>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47966542"/>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45">
      <a:dk1>
        <a:srgbClr val="3F3F3F"/>
      </a:dk1>
      <a:lt1>
        <a:sysClr val="window" lastClr="FFFFFF"/>
      </a:lt1>
      <a:dk2>
        <a:srgbClr val="44546A"/>
      </a:dk2>
      <a:lt2>
        <a:srgbClr val="E7E6E6"/>
      </a:lt2>
      <a:accent1>
        <a:srgbClr val="10AFE7"/>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7">
      <a:majorFont>
        <a:latin typeface="Tekton"/>
        <a:ea typeface=""/>
        <a:cs typeface=""/>
      </a:majorFont>
      <a:minorFont>
        <a:latin typeface="Tekto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themeOverride>
</file>

<file path=ppt/theme/themeOverride2.xml><?xml version="1.0" encoding="utf-8"?>
<a:themeOverride xmlns:a="http://schemas.openxmlformats.org/drawingml/2006/main">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themeOverride>
</file>

<file path=ppt/theme/themeOverride3.xml><?xml version="1.0" encoding="utf-8"?>
<a:themeOverride xmlns:a="http://schemas.openxmlformats.org/drawingml/2006/main">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themeOverride>
</file>

<file path=ppt/theme/themeOverride4.xml><?xml version="1.0" encoding="utf-8"?>
<a:themeOverride xmlns:a="http://schemas.openxmlformats.org/drawingml/2006/main">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themeOverride>
</file>

<file path=docProps/app.xml><?xml version="1.0" encoding="utf-8"?>
<Properties xmlns="http://schemas.openxmlformats.org/officeDocument/2006/extended-properties" xmlns:vt="http://schemas.openxmlformats.org/officeDocument/2006/docPropsVTypes">
  <TotalTime>1044</TotalTime>
  <Words>906</Words>
  <Application>Microsoft Office PowerPoint</Application>
  <PresentationFormat>Widescreen</PresentationFormat>
  <Paragraphs>122</Paragraphs>
  <Slides>5</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Lato Light</vt:lpstr>
      <vt:lpstr>Wingdings</vt:lpstr>
      <vt:lpstr>Tekton</vt:lpstr>
      <vt:lpstr>Office Theme</vt:lpstr>
      <vt:lpstr>PowerPoint Presentation</vt:lpstr>
      <vt:lpstr>PowerPoint Presentation</vt:lpstr>
      <vt:lpstr>PowerPoint Presentation</vt:lpstr>
      <vt:lpstr>PowerPoint Presentation</vt:lpstr>
      <vt:lpstr>PowerPoint Presentation</vt:lpstr>
    </vt:vector>
  </TitlesOfParts>
  <Manager>Nguyen To Quoc Thai</Manager>
  <Company>Nguyen To Quoc Thai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Nguyen To Quoc Thai</dc:title>
  <dc:subject>Nguyen To Quoc Thai</dc:subject>
  <dc:creator>Nguyen To Quoc Thai</dc:creator>
  <cp:keywords>Nguyen To Quoc Thai</cp:keywords>
  <dc:description>Duoc thiet ke boi Nguyen To Quoc Thai</dc:description>
  <cp:lastModifiedBy>QuocThai NguyenTo</cp:lastModifiedBy>
  <cp:revision>132</cp:revision>
  <dcterms:created xsi:type="dcterms:W3CDTF">2015-07-22T02:08:23Z</dcterms:created>
  <dcterms:modified xsi:type="dcterms:W3CDTF">2015-07-29T08:22:00Z</dcterms:modified>
  <cp:category>Nguyen To Quoc Thai</cp:category>
</cp:coreProperties>
</file>